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ink/ink3.xml" ContentType="application/inkml+xml"/>
  <Override PartName="/ppt/notesSlides/notesSlide2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3.xml" ContentType="application/vnd.openxmlformats-officedocument.presentationml.notesSlide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4" r:id="rId1"/>
  </p:sldMasterIdLst>
  <p:notesMasterIdLst>
    <p:notesMasterId r:id="rId54"/>
  </p:notesMasterIdLst>
  <p:handoutMasterIdLst>
    <p:handoutMasterId r:id="rId55"/>
  </p:handoutMasterIdLst>
  <p:sldIdLst>
    <p:sldId id="329" r:id="rId2"/>
    <p:sldId id="397" r:id="rId3"/>
    <p:sldId id="393" r:id="rId4"/>
    <p:sldId id="421" r:id="rId5"/>
    <p:sldId id="398" r:id="rId6"/>
    <p:sldId id="399" r:id="rId7"/>
    <p:sldId id="400" r:id="rId8"/>
    <p:sldId id="401" r:id="rId9"/>
    <p:sldId id="402" r:id="rId10"/>
    <p:sldId id="403" r:id="rId11"/>
    <p:sldId id="404" r:id="rId12"/>
    <p:sldId id="405" r:id="rId13"/>
    <p:sldId id="406" r:id="rId14"/>
    <p:sldId id="407" r:id="rId15"/>
    <p:sldId id="408" r:id="rId16"/>
    <p:sldId id="409" r:id="rId17"/>
    <p:sldId id="410" r:id="rId18"/>
    <p:sldId id="378" r:id="rId19"/>
    <p:sldId id="411" r:id="rId20"/>
    <p:sldId id="412" r:id="rId21"/>
    <p:sldId id="413" r:id="rId22"/>
    <p:sldId id="414" r:id="rId23"/>
    <p:sldId id="415" r:id="rId24"/>
    <p:sldId id="416" r:id="rId25"/>
    <p:sldId id="417" r:id="rId26"/>
    <p:sldId id="418" r:id="rId27"/>
    <p:sldId id="419" r:id="rId28"/>
    <p:sldId id="420" r:id="rId29"/>
    <p:sldId id="422" r:id="rId30"/>
    <p:sldId id="423" r:id="rId31"/>
    <p:sldId id="430" r:id="rId32"/>
    <p:sldId id="424" r:id="rId33"/>
    <p:sldId id="425" r:id="rId34"/>
    <p:sldId id="426" r:id="rId35"/>
    <p:sldId id="427" r:id="rId36"/>
    <p:sldId id="431" r:id="rId37"/>
    <p:sldId id="432" r:id="rId38"/>
    <p:sldId id="428" r:id="rId39"/>
    <p:sldId id="433" r:id="rId40"/>
    <p:sldId id="429" r:id="rId41"/>
    <p:sldId id="434" r:id="rId42"/>
    <p:sldId id="435" r:id="rId43"/>
    <p:sldId id="436" r:id="rId44"/>
    <p:sldId id="437" r:id="rId45"/>
    <p:sldId id="438" r:id="rId46"/>
    <p:sldId id="439" r:id="rId47"/>
    <p:sldId id="440" r:id="rId48"/>
    <p:sldId id="441" r:id="rId49"/>
    <p:sldId id="442" r:id="rId50"/>
    <p:sldId id="443" r:id="rId51"/>
    <p:sldId id="444" r:id="rId52"/>
    <p:sldId id="445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E26E"/>
    <a:srgbClr val="BB25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16" autoAdjust="0"/>
    <p:restoredTop sz="79332" autoAdjust="0"/>
  </p:normalViewPr>
  <p:slideViewPr>
    <p:cSldViewPr>
      <p:cViewPr>
        <p:scale>
          <a:sx n="116" d="100"/>
          <a:sy n="116" d="100"/>
        </p:scale>
        <p:origin x="160" y="-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7" d="100"/>
          <a:sy n="97" d="100"/>
        </p:scale>
        <p:origin x="2632" y="20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7130AC-1169-47BD-87F5-AFD9E79DDC3D}" type="datetimeFigureOut">
              <a:rPr lang="en-US" smtClean="0"/>
              <a:pPr/>
              <a:t>9/5/24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7480B-C27C-446E-AADB-C78AD07FD3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129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5T15:04:16.8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14799 10724 24575,'42'0'0,"1"0"0,-13 0 0,0 0 0,9 0 0,-1 0 0,-11 0 0,-3 0 0,-3 0 0,19 0 0,-37 0 0,21 0 0,-22 0 0,21 0 0,-3 16 0,0-12 0,3 12 0,-5-16 0,-6 0 0,19 8 0,-19-6 0,5 5 0,7-7 0,-5 0 0,1 0 0,4 0 0,-7 0 0,11 0 0,-9 0 0,20 0 0,-17 0 0,13 16 0,-1-12 0,-7 12 0,0-16 0,7 0 0,1 0 0,-9 0 0,1 0 0,0 0 0,1 0 0,9 0 0,2 0 0,1 0 0,1 0 0,3 0 0,2 0 0,2 0 0,0 0 0,-7 0 0,-2 0 0,-3 0 0,-1 0 0,-8 0 0,-1 0 0,9 0 0,-2 0 0,-5-16 0,-1 14 0,4 0 0,1-8 0,1-3 0,10-4 0,2 0 0,3 6 0,0-1-205,-17-4 1,-1-3-1,0 5 205,6 6 0,0 4 0,-1-3 0,-3-2 0,5-6 0,-12 12 0,1 2 0,1-7 0,-1 0 0,13 0 0,-5 8 0,-3-2 614,-16-6-614,25 8 0,-38 0 0,5 0 0,-7 0 0,16 0 0,4 0 0,-1 0 0,5 0 0,-22 0 0,21 0 0,-19 0 0,12 0 0,0 0 0,-5 0 0,38 0 0,-10 0 0,-1 0 0,1 0 0,-10 0 0,-1 0 0,7 0 0,-2 0 0,12 0 0,-17 0 0,3 0 0,-27 0 0,12 0 0,-16 0 0,0-15 0,0 11 0,0-35 0,0 17 0,-15-14 0,-2-2 0,10-6 0,-14 10 0,2 2 0,17 4 0,-21 11 0,19-7 0,-20 5 0,23-1 0,-23 4 0,20 16 0,-27 0 0,27 0 0,-12 0 0,8 0 0,6 0 0,-21 0 0,3 0 0,-7 0 0,-7 0 0,23 0 0,-5 0 0,0 0 0,5 0 0,-23 0 0,7 0 0,-1 0 0,-21 0 0,26 0 0,-26 0 0,21 0 0,-15 0 0,13 0 0,0 0 0,2 0 0,-1 0 0,-13 0 0,-1 0 0,7 0 0,0 0 0,-4 0 0,0 0 0,4 0 0,1 0 0,5 0 0,-1 0 0,-11 0 0,0 0 0,11 0 0,1 0 0,-9 0 0,2 0 0,-6 0 0,0 0 0,13 0 0,-1 0 0,-5 0 0,-1 0 0,1 0 0,0 0 0,-7 0 0,2 0 0,12 0 0,1 0 0,-11-1 0,1 2 0,10 7 0,1 0 0,-4-7 0,2 2 0,6 13 0,1-1 0,-22-11 0,1 12 0,14-15 0,-2-2 0,-6 1 0,1 0 0,4 0 0,-1 0 0,-1 0 0,2 0 0,-13 0 0,0 0 0,19 0 0,1 0 0,-13 0 0,-5 0 0,16 0 0,9 0 0,-5 0 0,19 0 0,-28 0 0,21 0 0,-23 0 0,23 0 0,-21 0 0,28 0 0,-19 0 0,21 0 0,-22 0 0,20 0 0,-27-16 0,27 12 0,-19-11 0,21 15 0,-22 0 0,20-16 0,-12 12 0,1-12 0,11 16 0,-12 0 0,16 0 0,0 0 0,-8-8 0,6 6 0,-5-5 0,-9 7 0,12 0 0,-27 0 0,19 0 0,-6 0 0,10-16 0,-7 12 0,11-12 0,-28 16 0,21 0 0,-23 0 0,7-15 0,-1 11 0,-5-12 0,6 16 0,-1 0 0,-5 0 0,21 0 0,-3 0 0,15 16 0,-16-12 0,4 27 0,-21-27 0,21 19 0,-12-5 0,23-6 0,-7 19 0,-8-27 0,12 12 0,-12-16 0,1 8 0,11 9 0,-35 11 0,24-7 0,0 1 0,-6-2 0,-3-3 0,1-3 0,3 0 0,0 9 0,5-21 0,15 22 0,0-21 0,0 13 0,0-16 0,0 8 0,0-6 0,0 21 0,0-3 0,0 0 0,0 3 0,15-5 0,-11 9 0,28-7 0,-28 3 0,19-21 0,-5 6 0,9 8 0,1-12 0,5 11 0,-6-15 0,1 0 0,-11 0 0,7 0 0,-20 0 0,12 0 0,-16 0 0,7 0 0,11 0 0,10 0 0,-9 0 0,5 0 0,-7 0 0,-5 0 0,4 0 0,-16 0 0</inkml:trace>
  <inkml:trace contextRef="#ctx0" brushRef="#br0" timeOffset="8014">18274 12400 24575,'43'0'0,"-5"-16"0,-13 15 0,1-1 0,11-22 0,-12 22 0,1 2 0,11-8 0,-10 8 0,5 0 0,-28 8 0,19 18 0,-21-13 0,6 11 0</inkml:trace>
  <inkml:trace contextRef="#ctx0" brushRef="#br0" timeOffset="9398">18133 13018 24575,'43'0'0,"-13"0"0,1 0 0,-3 0 0,1 0 0,21 0 0,0 0 0,-23 0 0,-1 0 0,8-8 0,-2 0 0,2 4 0,-7-12 0,-7 16 0,-5 0 0,-7 0 0,-6 0 0,6 0 0,-8 0 0,0 0 0,0 0 0</inkml:trace>
  <inkml:trace contextRef="#ctx0" brushRef="#br0" timeOffset="11230">19280 12577 24575,'0'-44'0,"7"18"0,1-1 0,-4-12 0,14 4 0,3-2 0,-10 9 0,0-1 0,5 1 0,3-2 0,-3 0 0,-1-14 0,-1 0 0,7-1 0,0 1 0,-7 0 0,-1 0 0,-3 11 0,0 1 0,-1-3 0,-3 4 0,-6 9 0,0-1 0,0 23 0,0 0 0,0 15 0,0 13 0,0 17 0,0-16 0,0 3 0,0 5 0,0 4 0,0-5 0,0 3 0,0 0-274,2-2 1,1-1 0,0 3 273,2 6 0,0 2 0,3-2 0,0-8 0,2-2 0,-1 0-107,1 15 1,0-2 106,3 1 0,-3-3 0,-8-13 0,-2-2 0,4 1 0,0-3 0,-4-2 0,0-3 0,0-22 810,0 6-810,0 7 223,0-11-223,0 12 0,0-16 0,0 0 0</inkml:trace>
  <inkml:trace contextRef="#ctx0" brushRef="#br0" timeOffset="12680">19897 12277 24575,'36'-4'0,"1"0"0,-2 3 0,-2 0 0,12-7 0,-2 8 0,-23 0 0,-4 0 0,-16 0 0</inkml:trace>
  <inkml:trace contextRef="#ctx0" brushRef="#br0" timeOffset="14849">20479 11642 24575,'0'40'0,"0"0"0,4-7 0,2 0 0,0 5 0,-3 6 0,-1 5 0,0 1 0,3-1-820,1-3 1,3-1 0,0 1 0,0-1 725,-2 2 0,0 0 0,-1 0 0,1-4 94,2 4 0,0-3 0,1-1 379,1-4 1,1-1-1,-2-4-379,-4 0 0,0-3 299,3-3 0,-3-5-299,-6-5 0,0-10 0,0-32 958,-10 3 1,-3-3-959,3-10 0,-2-5 0,-3 6 0,-4-2 0,2 0-208,4 1 1,2 1 0,-2 0 207,-1-3 0,-1 1 0,1 0 0,-1-14 0,3 2-40,2 10 0,2 1 40,3-7 0,2 2 0,3-8 0,1 8 0,-2 0 0,-6 8 0,-2 1 0,8-4 0,-1-1 0,-5 6 0,-2 2 619,-7-14-619,12 15 83,-11 11-83,30 9 0,-11 8 0,28 0 0,-5 0 0,18 0 0,0 0 0,-2 0 0,-15 0 0,5 0 0,-6 0 0,1 0 0,21 0 0,-33 0 0,23 8 0,-37-7 0,21 7 0,-19 8 0,28-12 0,-21 27 0,7-27 0,5 20 0,-19-22 0,12 21 0,-16-3 0,0 7 0,0 7 0,0-7 0,-16 16 0,5-6 0,-13-11 0,-1-1 0,13-2 0,0-1 0,-20 1 0,-1-1 0,10 22 0,-1-30 0,-1-1 0,-3 20 0,1-21 0,-6 19 0,5-27 0,9 12 0,3-16 0,16 0 0,0 8 0,-8-6 0,6 6 0,-6-8 0</inkml:trace>
  <inkml:trace contextRef="#ctx0" brushRef="#br0" timeOffset="16698">21238 11307 24575,'-8'31'0,"0"0"0,2 15 0,0 0 0,-2-16 0,-2 1 0,2 8 0,-1 4 0,3-1-726,4 4 0,0 2 726,-3-6 0,-1 3 0,1-1 0,4-5 0,1 0 0,1-1 0,4-3 0,1 0 0,-1 0 0,-2 3 0,-1 0 0,5-2 0,7-4 0,5-3 0,-3 2 0,-7 4 0,-3 2 0,2-5 0,9-2 0,0-3 236,-5 3 0,-1-3-236,9 0 241,-1 1-241,5-11 0,-22-9 0,21-8 739,-19 0-739,12 0 0,-16 0 0,0 0 0,0 0 0</inkml:trace>
  <inkml:trace contextRef="#ctx0" brushRef="#br0" timeOffset="18702">21555 11571 24575,'43'16'0,"-16"-4"0,-1 3 0,2 10 0,-1 3 0,0-1 0,-1 1 0,-8-1 0,-1-1 0,16 9 0,-21-17 0,4-10 0,0-8 0,-12 0 0,11 0 0</inkml:trace>
  <inkml:trace contextRef="#ctx0" brushRef="#br0" timeOffset="20529">21996 11395 24575,'0'35'0,"-3"-7"0,-2 3 0,-3 0 0,-1 2 0,3 11 0,0 1 0,-10-1 0,0 0 0,14 0 0,1 0 0,-11-7 0,0-1 0,11-2 0,0 0 0,-11-3 0,1-1 0,9-3 0,0 1 0,-14 3 0,0-1 0,12 15 0,-11-2 0,15-16 0,0 7 0,0-23 0,0 21 0,0-28 0,0 19 0,-8-5 0,6-7 0,-6 5 0,8-16 0,0 8 0,0-6 0,0 6 0,0-8 0,0 15 0,0-11 0,0 12 0,0-16 0</inkml:trace>
  <inkml:trace contextRef="#ctx0" brushRef="#br0" timeOffset="21880">22208 11994 24575,'34'-17'0,"0"-1"0,10-3 0,0-1 0,-13 7 0,-1 0 0,2 0 0,3-1 0,0 1 0,-2 1 0,2-1 0,-5 2 0,13-2 0,-27 15 0</inkml:trace>
  <inkml:trace contextRef="#ctx0" brushRef="#br0" timeOffset="23079">22155 11606 24575,'25'0'0,"0"-7"0,1-1 0,-1 3 0,-1-2 0,7-10 0,-1 1 0,13 4 0,-23-19 0,3 27 0,-21-20 0,22 22 0,-20-21 0,11 19 0,1-12 0,-12 16 0,12 0 0,-16 0 0</inkml:trace>
  <inkml:trace contextRef="#ctx0" brushRef="#br0" timeOffset="26762">22931 10760 24575,'-33'8'0,"-13"-6"0,27 17 0,-1 1 0,-13-17 0,2 2 0,7 34 0,-9-22 0,9 19 0,20 1 0,-11 6 0,15-16 0,0 22 0,0-25 0,0 7 0,0 3 0,0 5 0,6-13 0,3 1 0,4-1 0,2-1 0,3-6 0,1-1 0,16 17 0,-1-1 0,1-7 0,2 0 0,-19-2 0,-1-1 0,17 0 0,-19 7 0,-3 3 0,8 5 0,-7-3 0,-3 4 0,-8-3 0,-2-1 0,4 0 0,0 0 0,-3 7 0,-2-1 0,1 7 0,0-14 0,0-4 0,0-9 0,0 17 0,0-19 0,-8 7 0,-9-9 0,-11 5 0,1-19 0,-7 27 0,-1-19 0,-2 6 0,2-10 0,17-8 0,10 0 0</inkml:trace>
  <inkml:trace contextRef="#ctx0" brushRef="#br0" timeOffset="28262">22772 11518 24575,'-35'0'0,"7"0"0,11 0 0,-7 0 0,20 0 0,-11 0 0,30 0 0,-11 0 0,12 0 0,-16 0 0,0-15 0,8 11 0,9-20 0,11 6 0,-1-9 0,7 0 0,-7-7 0,0 7 0,7 7 0,-22 5 0,3 7 0,-15 6 0,0-6 0,0 8 0</inkml:trace>
  <inkml:trace contextRef="#ctx0" brushRef="#br0" timeOffset="32729">23372 11342 24575,'-41'-28'0,"21"12"0,1-1 0,-19-10 0,-1-1 0,27 11 0,-21 9 0,21 8 0,-19 0 0,27 0 0,-12 0 0,8 0 0,6 8 0,-21 9 0,19-5 0,-12 19 0,16-19 0,0 21 0,0-21 0,0 19 0,0-19 0,0 22 0,16-7 0,-4 0 0,21 7 0,2-7 0,-13-7 0,1-5 0,-7-15 0,-12 0 0,12-15 0,-16-5 0,0 1 0,15-5 0,-11 22 0,12-21 0,-8 3 0,-6-7 0,21 9 0,-19 10 0,12-8 0,-16 12 0,0 4 0,16 44 0,-4-20 0,3 1 0,6 10 0,3-2 0,7-9 0,-1-3 0,-10 2 0,-1-3 0,14 0 0,-25-4 0,-8-32 0,0-27 0,0 6 0,0-6 0,0 4 0,0-5 0,0-2 0,0 4-335,0 0 1,0 3 0,0-3 334,0-5 0,0-3 0,0 0 0,0 6 0,0-5 0,0 4-56,0-3 1,0 0 55,0 9 0,0 2 0,0 9 0,0 1 0,0-4 0,0 1 0,0-15 0,0 2 997,0 16-997,0-7 117,0 15-117,0-15 0,0 23 0,0-21 0,0 28 0,0-11 0,0 15 0,-8 0 0,6 15 0,-21 13 0,19 9 0,-27-2 0,27 14 0,-4-22 0,0 1 0,7 11 0,2 3 0,-1 1 0,0 2 0,0-1 0,0 0 0,-1-7 0,2-2 0,7 1 0,0-3 0,-4 12 0,11-2 0,1-15 0,-10-4 0,0 1 0,11-2 0,-9 26 0,8-21 0,-12-1 0,12-9 0,-16 5 0,0-19 0,0 12 0,15-1 0,-11-11 0,12 12 0,-16-8 0,8-6 0,-6 6 0,21-8 0,-19 0 0,12 0 0,-16 0 0,15 0 0,-11-8 0,12-10 0,-8-9 0,-6-1 0,6-5 0,7-2 0,-11-2 0,12 15 0,0 0 0,-12-5 0,11-6 0,-7 5 0,-6 1 0,6-7 0,-8 7 0,-8 7 0,-10 5 0,-17 15 0,14 15 0,-19 5 0,36 7 0,-11 7 0,15 1 0,0-13 0,0 17 0,15-35 0,-11 27 0,20-27 0,9 20 0,-9-23 0,25 7 0,-22-8 0,-7 16 0,3-12 0,-5 27 0,9-27 0,1 20 0,5 9 0,-21-9 0,4-1 0,-1 3 0,-11 9 0,12 2 0,-32 6 0,-3-15 0,-9 5 0,5-19 0,-3-1 0,-2 2 0,1-2 0,-14 4 0,2-9 0,31-8 0,6 0 0,-6-8 0,16 7 0,10-23 0,9 4 0,1-7 0,5-6 0,2-3 0,-17 18 0,1-1 0,6-6 0,1-1 0,1 0 0,-1-1 0,2 0 0,-1-1 0,1-1 0,-3-2 0,-7-1 0,-1 3 0,1 9 0,-2 1 0,-5-15 0,5 11 0,-16 3 0,0-7 0,0 9 0,0-5 0,-16 3 0,12 0 0,-11 5 0,7 15 0,6 0 0,-22 0 0,5 0 0,-1 31 0,-3-15 0,14 14 0,0 4 0,-18 6 0,16-11 0,2 2 0,0 1 0,2-3 0,7 10 0,0 10 0,0-37 0,0 4 0,0-1 0,16-3 0,-4 12 0,4 1 0,10-13 0,0 0 0,-6 20 0,0 0 0,4-19 0,1-2 0,2 22 0,-7-25 0,3-8 0,-21 0 0,6 0 0,8 0 0,-12 0 0,27 0 0,-27 0 0,12 0 0,-16 0 0</inkml:trace>
  <inkml:trace contextRef="#ctx0" brushRef="#br0" timeOffset="33898">24342 10107 24575,'0'20'0,"0"19"0,-1-10 0,2 3 0,13 12 0,3 4-805,-6-6 0,-2 3 1,3-1 804,4 0 0,3 0 0,-1 1 0,-5-6 0,0 0 0,-1 1 0,1-1 0,2 7 0,0-1 0,0 1 0,-4-7 0,1 0 0,-1 0 0,0-1 0,1 5 0,-1-1 0,1-1 82,0-2 0,0-1 0,-3 0-82,-4-2 0,-3-1 0,3-2 260,11 5 0,-1-3-260,-12-4 0,-2-2 0,15 7 0,-16 13 1218,8-10-1218,7-2 0,3 2 215,-7-10 0,2-1-215,11 10 0,1 1 0,-11-11 0,-1-2 0,7 12 0,-5-15 0</inkml:trace>
  <inkml:trace contextRef="#ctx0" brushRef="#br0" timeOffset="34597">24959 11483 24575,'0'0'0</inkml:trace>
  <inkml:trace contextRef="#ctx0" brushRef="#br0" timeOffset="35199">25136 11395 24575,'0'0'0</inkml:trace>
  <inkml:trace contextRef="#ctx0" brushRef="#br0" timeOffset="36212">25224 11395 24575,'0'0'0</inkml:trace>
  <inkml:trace contextRef="#ctx0" brushRef="#br0" timeOffset="53815">18486 9790 24575,'43'0'0,"-14"0"0,3 0 0,3-8 0,2 0 0,7 6 0,0 0 0,-6-6 0,-3 0 0,-3 7 0,-3 2 0,-2-1 0,5 0 0,-21-8 0,23-9 0,1 5 0,-9-4 0,1 1 0,12 11 0,-6-12 0,-25 16 0,-8 0 0</inkml:trace>
  <inkml:trace contextRef="#ctx0" brushRef="#br0" timeOffset="55195">18627 10195 24575,'49'0'0,"-13"0"0,-1 0 0,-4 0 0,-1-3 0,1-2 0,14 3 0,-2-21 0,-16 19 0,7-12 0,-7 1 0,0 11 0,7-12 0,-22 16 0,3 0 0,-15 0 0</inkml:trace>
  <inkml:trace contextRef="#ctx0" brushRef="#br0" timeOffset="57898">19738 9472 24575,'16'-35'0,"-12"7"0,12 11 0,-1 9 0,-11 8 0,12 8 0,-16 9 0,8 11 0,9-1 0,19 7 0,-10-20 0,0-1 0,14 14 0,-7-9 0,-9 6 0,-21-5 0,13 1 0,-16 3 0,0-21 0,-16 22 0,13-20 0,-21 27 0,22-27 0,-21 20 0,19-23 0,-28 23 0,5-4 0,-10 7 0,11-11 0,1 1 0,2 2 0,1-2 0,-24 4 0,3 3 0,16-24 0,9 0 0,-5-8 0,3-10 0,0 1 0,-3-1 0,1 0 0,-1-1 0,-3-3 0,-1 1 0,3 7 0,3 0 0,-6-19 0,11 21 0,16-19 0,0 27 0,0-20 0,0 7 0,0-19 0,0-1 0,-1 12 0,2-1 0,10-4 0,1-1 0,-6-18 0,13 19 0,1 2 0,-8 0 0,22-5 0,1 5 0,2 1 0,-15 9 0,-1 3 0,-1 3 0,3-19 0,-21 27 0,6-12 0,8 16 0,3 0 0,9 0 0,5 0 0,-8 0 0,1 0 0,15 0 0,-15 0 0,-1 0 0,8 0 0,-21 0 0,20 0 0,-28-8 0,19-10 0,10-9 0,-9-16 0,1 24 0,-1 1 0,-12-18 0,19 3 0,-27 6 0,12 7 0,-9 4 0,-5 9 0,22-11 0,-20 6 0,12-4 0,-16 16 0,0 0 0</inkml:trace>
  <inkml:trace contextRef="#ctx0" brushRef="#br0" timeOffset="59647">20603 8237 24575,'0'43'0,"0"-6"0,0 3 0,-5-6 0,-1 2 0,1 2-821,3 8 0,2 2 0,-2 1 821,-2-12 0,0 1 0,-1 0 0,2 0 0,2 10 0,2-1 0,-1-1 194,0-6 0,0-2 0,0-1-194,-1 9 0,2-3 226,6-8 1,2-2-227,-5-2 0,4-1 0,16 5 0,9 1 0,-6-7 0,4 0 0,-1 1 0,-4-2 0,0 0 0,2-2 0,5-3 0,2-3 0,-3 0 0,0 6 0,-3-3 0,-2-8 0,1-3 0,10 2 0,0 0 630,-9 3 1,-1-1-631,6-10 0,1 0 83,-4 10 1,-2-1-84,11-11 0,-7 12 0,-25-16 0,-8 0 0,0 0 0</inkml:trace>
  <inkml:trace contextRef="#ctx0" brushRef="#br0" timeOffset="60714">21096 8643 24575,'16'-20'0,"19"-3"0,-8 14 0,1 0 0,4-7 0,-1-3 0,-1 0 0,1 1 0,-1-1 0,1 3 0,-4 6 0,0 2 0,1-5 0,-3 2 0,11 7 0,-19-11 0,-9-1 0,-8 12 0,0-12 0</inkml:trace>
  <inkml:trace contextRef="#ctx0" brushRef="#br0" timeOffset="61697">21132 8696 24575,'0'0'0</inkml:trace>
  <inkml:trace contextRef="#ctx0" brushRef="#br0" timeOffset="63384">21061 8696 24575,'39'0'0,"1"0"0,-1 0 0,0 0 0,1 0 0,0 0 0,0 0 0,1 0 0,1 0 0,1 0 0,0 0 0,-3 0 0,2 0 0,-3 0 0,0 0 0,14 0 0,-6 0 0,-2 0 0,-18 0 0,-11 16 0,-16-12 0,0 11 0,0-15 0,0 16 0,0-12 0,0 19 0,0-5 0,-16 9 0,12 1 0,-19 5 0,5 2 0,5-9 0,-1 1 0,-7 8 0,-1 1 0,0-3 0,-1-1 0,-8-1 0,1-2 0,11-2 0,-1-3 0,-13-1 0,1-1 0,12 1 0,1-1 0,-11 5 0,-1-3 0,7-4 0,3-2 0,-7 9 0,-3 4 0,27-27 0,-12 12 0,16-16 0,0 0 0,16 0 0,4-16 0,0 4 0,3-3 0,-1-3 0,1-1 0,9-7 0,5 1 0,5 6 0,4 1-265,-11 1 1,1 0-1,1 0 265,-2-1 0,1-1 0,0 3 0,0 3 0,0 1 0,-4-3 0,-2-9 0,-3-1 0,4 11 0,-5 1 0,-14-7 0,3-3 0,1 21 0,-12-6 0,12 8 0</inkml:trace>
  <inkml:trace contextRef="#ctx0" brushRef="#br0" timeOffset="64698">21802 9613 24575,'0'20'0,"0"3"0,0-5 0,0 17 0,8 2 0,-6 7 0,21-17 0,-19-9 0,12 5 0,-16-19 0,16 12 0,-12-16 0,11-16 0,-7 4 0,-6-21 0,6 6 0,8 7 0,-13-4 0,13 7 0,-16 5 0,0-4 0,0 16 0,0 0 0,0 0 0</inkml:trace>
  <inkml:trace contextRef="#ctx0" brushRef="#br0" timeOffset="65980">21679 9384 24575,'0'-20'0,"0"5"0,0-1 0,0 12 0,0-12 0,0 16 0,0 0 0,0 16 0,0-12 0,0 12 0</inkml:trace>
  <inkml:trace contextRef="#ctx0" brushRef="#br0" timeOffset="68510">21978 8326 24575,'26'27'0,"1"6"0,-6-18 0,1-2 0,16 14 0,-3 7 0,-17-23 0,5 5 0,-19-16 0,12 0 0,-16 16 0,0-5 0,15 31 0,-2-21 0,2 3 0,6 10 0,3 2 0,6-3 0,1-1 0,-11 0 0,-1-3 0,14-2 0,-25-11 0,-8-16 0,0-16 0,0-4 0,0-7 0,0-6 0,0 5 0,0 1 0,0-22 0,0 10 0,0 9 0,0-1 0,0-14 0,0 10 0,0 1 0,0 22 0,0-3 0,0 15 0,0 15 0,0-3 0,0 22 0,0 1 0,0 2 0,0-10 0,0-3 0,0-22 0,0 21 0,0-19 0,0 28 0,16-28 0,-12 11 0,11-15 0,-15 0 0,0 8 0,0-6 0,0 6 0,0-8 0,0 0 0,0-8 0,0-10 0,0-17 0,0-10 0,0 14 0,0 1 0,0-9 0,0-10 0,0 37 0,0-19 0,0 19 0,0-5 0,0 9 0,0-8 0,0 12 0,0-27 0,16 19 0,-12-37 0,12 10 0,-15 12 0,-2 1 0,1-9 0,0 17 0,0 10 0,0 8 0</inkml:trace>
  <inkml:trace contextRef="#ctx0" brushRef="#br0" timeOffset="70765">22437 8273 24575,'35'25'0,"-7"3"0,-5-8 0,3 3 0,4 6 0,2 2 0,-5-7 0,0 1 0,2-1-226,3 0 1,1 0 0,-2 0 225,6 12 0,-2-3 83,-3-10 1,-3-1-84,-6 1 0,-3-3 0,0 0 0,-5-4 0,-15-32 0,0-4 509,0 1-509,-15-5 0,11 6 0,-12 7 0,0-28 0,13 17 0,-21-13 0,22-14 0,-6 10 0,8 9 0,0-1 0,1 0 0,-2 1 0,-6 2 0,-1 1 0,6 1 0,0-1 0,-7 0 0,2 3 0,7 3 0,0-19 0,0 37 0,0-21 0,0 22 0,0-37 0,0 8 0,1-6 0,-2-3 0,-3 11 0,0 1 0,3-4 0,0 4 0,-7 0 0,8 12 0,-15 16 0,11 0 0,-28 16 0,28-12 0,-11 12 0</inkml:trace>
  <inkml:trace contextRef="#ctx0" brushRef="#br0" timeOffset="72312">23195 8502 24575,'0'43'0,"0"-14"0,0 0 0,0-1 0,0-4 0,0 25 0,0-37 0,0 3 0,0 1 0,0-12 0,0 19 0,0-21 0,0 22 0,0-20 0,16 11 0,-12-15 0,12 0 0,-16 0 0,15 0 0,-11 0 0,20-15 0,-22 3 0,21-21 0,-19 21 0,28-19 0,-28 27 0,11-12 0,-15 8 0,0 6 0,0-6 0,0 8 0,0-15 0,0 11 0,0-12 0,0 16 0</inkml:trace>
  <inkml:trace contextRef="#ctx0" brushRef="#br0" timeOffset="73198">23054 8237 8191,'0'-19'0,"0"3"0</inkml:trace>
  <inkml:trace contextRef="#ctx0" brushRef="#br0" timeOffset="74546">23195 7708 24575,'36'0'0,"-8"-1"0,3 2 0,0 9 0,2 4 0,-2-3 0,2 1 0,-1 2 0,-1 3 0,-1 2 0,-1 0 0,2-1 0,-1 0 0,-2-1 0,0 1 0,-2-1 0,1 1 0,-5-3 0,-10-3 0,4 4 0,0-1 0,11-3 0,10 22 0,-11-18 0,-1 3 0,-2 7 0,-1 1 0,1-8 0,-1 1 0,1 6 0,-2-3 0,-2-11 0,-3 3 0,-16-15 0,0 0 0</inkml:trace>
  <inkml:trace contextRef="#ctx0" brushRef="#br0" timeOffset="75914">23548 8414 24575,'0'-43'0,"0"6"0,0-3 0,0-8 0,0-4-517,0 11 1,0-1 0,0 0 516,0 0 0,0 0 0,0 2 0,0-9 0,0 0 241,0 1 0,0 2-241,-1 14 0,2 0 0,7-10 0,0-1 0,-6 7 0,0 0 131,5 0 0,2-1-131,-1-6 0,-1 2 0,-3-8 0,4 15 0,0 1 0,-8-4 788,0 10-788,0-5 4,0 28 0,0-11 0,0 15 1</inkml:trace>
  <inkml:trace contextRef="#ctx0" brushRef="#br0" timeOffset="77814">24201 7761 24575,'0'43'0,"0"-17"0,0 1 0,0 1 0,0-1 0,0 0 0,0-1 0,0 9 0,0-17 0,0-10 0,0 7 0,0-11 0,0 28 0,0-21 0,0 7 0,0 6 0,0-21 0,0 29 0,16-28 0,-13 11 0,13-7 0,-16-6 0,8 22 0,-6-5 0,6 1 0,7 3 0,-11-21 0,12 6 0,-16-8 0,16 0 0,-12-8 0,11-9 0,-15-11 0,0 9 0,0 3 0,8 8 0,-6 6 0,6-6 0,-8-7 0,0 11 0,0-12 0,0 16 0,0-16 0,0 13 0,0-13 0,0 16 0,0 0 0,0 0 0</inkml:trace>
  <inkml:trace contextRef="#ctx0" brushRef="#br0" timeOffset="79297">24201 7655 24575,'0'10'0,"0"-2"0,0-8 0,-16 0 0,12 0 0,-11 0 0</inkml:trace>
  <inkml:trace contextRef="#ctx0" brushRef="#br0" timeOffset="80712">24148 7003 24575,'41'15'0,"-14"-3"0,1 4 0,-2 2 0,1 4 0,0-1 0,3-3 0,0 0 0,-1 2 0,-3 7 0,-3 2 0,0 0 0,5 4 0,-3-2 0,-3-3 0,-3-1 0,-5-2 0,0-1 0,13 11 0,-9 3 0,-6-14 0,-1 3 0,-9-1 0,0 1 0,14 12 0,-15-7 0,-2 0 0,1 8 0,-7-11 0,-2 2 0,4 4 0,-2-1 0,-8-2 0,-3 1 0,1 10 0,-1 0 0,-1-10 0,1-1 0,3-1 0,2-2 0,-10 7 0,21-3 0,-6-6 0,8 16 0,0 3 0,-16-1 0,12-2 0,-12-24 0,16-3 0,-15-16 0,11 0 0,-20 0 0,22 0 0,-5 0 0,7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5T15:06:04.19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A020F0"/>
    </inkml:brush>
    <inkml:brush xml:id="br3">
      <inkml:brushProperty name="width" value="0.05292" units="cm"/>
      <inkml:brushProperty name="height" value="0.05292" units="cm"/>
    </inkml:brush>
    <inkml:brush xml:id="br4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3422 5098 24575,'-8'27'0,"6"-9"0,-5 5 0,7 5 0,-8-2 0,0 1 0,4 12 0,-4-14 0,0-1 0,8 3 0,0 1 0,0-11 0,16 7 0,-12-5 0,19 1 0,11 4 0,-11-7 0,10-12 0,-1 2 0,-8 24 0,9-27 0,-10 12 0,-3-16 0,0 0 0,-5 0 0,-7-16 0,-6-11 0,6-10 0,-1 11 0,2 1 0,10-13 0,1-5 0,-5 16 0,-15-7 0,0 7 0,0 0 0,0-22 0,0 25 0,-5-9 0,-5 1 0,-10 9 0,8-3 0,-3 3 0,-19 11 0,7-19 0,0 27 0,-7-12 0,7 16 0,-1 0 0,-5 16 0,21-12 0,-19 27 0,27-19 0,-20 6 0,22 5 0,-5-19 0,-9 27 0,12-27 0,-12 20 0,16-22 0,0 6 0,0-8 0,0 15 0,0-11 0,0 12 0,0-16 0,0 0 0</inkml:trace>
  <inkml:trace contextRef="#ctx0" brushRef="#br0" timeOffset="1899">4428 5362 24575,'-47'16'0,"-2"-12"0,21 19 0,1 11 0,-7-11 0,24 1 0,1 1 0,-9 10 0,10 3 0,8 5 0,0 0 0,0-6 0,0-2 0,24-1 0,-10-7 0,12-13 0,4 0 0,-10 2 0,0 1 0,6-3 0,1-1 0,8 7 0,-2 4 0,-5-23 0,-9 7 0,5-8 0,-22-8 0,21 7 0,-3-23 0,-1-3 0,5-11 0,-15 6 0,0-2 0,4 10 0,1-1 0,-6-11 0,-2-6 0,0 4 0,2 5 0,-1 1 0,-4-19 0,-6 2 0,-12 4 0,-5 2 0,0 16 0,-3 9 0,5 10 0,-9 8 0,-1 0 0,-5 0 0,6 8 0,-1-6 0,-5 22 0,21-5 0,-19 1 0,27 3 0,-12-5 0,16-6 0,0 3 0,0-15 0</inkml:trace>
  <inkml:trace contextRef="#ctx0" brushRef="#br0" timeOffset="3532">3722 6191 24575,'-19'26'0,"3"1"0,8 16 0,6 2 0,-6 0 0,8-1 0,0-17 0,0 6 0,0-5 0,0-1 0,8 7 0,10-7 0,9 0 0,1 7 0,5-23 0,2 5 0,-9-15 0,1-2 0,0 1 0,1 0 0,2 0 0,1 0 0,-1 0 0,0 0 0,-2 1 0,-1-2 0,4-6 0,-1-2 0,15-2 0,-10-23 0,-1 7 0,-22 0 0,-2 3 0,-5-1 0,-21-3 0,-7 1 0,8-6 0,-3 1 0,-12 7 0,-6 3 0,2 0 0,4-2 0,-1 3 0,-1 11 0,-4 2 0,4-1 0,7-8 0,1 2 0,-2 13 0,1 1 0,-8-15 0,21 16 0,-19 16 0,27-13 0,-12 29 0,16-20 0,0 5 0,0 7 0,0-20 0,0 11 0</inkml:trace>
  <inkml:trace contextRef="#ctx0" brushRef="#br0" timeOffset="5332">5186 6562 24575,'-43'0'0,"14"0"0,-3 0 0,-11-4 0,-2 0 0,-1 2 0,0 2 0,1-2 0,2 4 0,10 5 0,5 4 0,-7 16 0,18-6 0,0 1 0,-10 7 0,12-1 0,3 1 0,-6 10 0,13-12 0,2-1 0,3 10 0,0 13 0,0-26 0,0 26 0,8-21 0,25-1 0,-9 6 0,1-26 0,-1-2 0,-12 11 0,19-16 0,-19 0 0,11-7 0,3-2 0,-3-3 0,3 5 0,-3-3 0,-11-14 0,19 20 0,-19-27 0,6 19 0,5-5 0,-19-7 0,27 20 0,-27-27 0,12 19 0,-8-21 0,-7 8 0,0-1 0,7-15 0,-10 14 0,-4 3 0,-12 6 0,-17 10 0,-2 8 0,-6 0 0,23 0 0,-4 0 0,23 0 0,-7 0 0,16 0 0,-7 0 0,7 0 0,-8 0 0,0 0 0</inkml:trace>
  <inkml:trace contextRef="#ctx0" brushRef="#br1" timeOffset="12700">7797 5715 24575,'-16'43'0,"3"-6"0,-1 3 0,-4-3 0,-2 2 0,5-4 0,0 3 0,2 1-486,3 1 1,3 1-1,-3-1 486,-4-4 0,-1-2 0,3 0 0,6 1 0,4 1 0,-4-3 237,-14 3 0,1-3-237,15 12 241,-12-18-241,0 4 0,13-27 0,-13 12 742,32-32-742,11 12 0,-6-11 0,3-1 0,6 13 0,1 2 0,-3-7 0,-1 0 0,10 8 0,-14 0 0,-7 0 0,-12 0 0,12-7 0,-16 5 0,0-6 0,0 8 0,0 0 0,8 0 0,-6 0 0,5-16 0,-7 12 0,0-11 0,16 15 0,4 0 0,7 0 0,6 0 0,-21 0 0,20 0 0,-29 0 0,13 0 0,8-16 0,5 12 0,1-4 0,1 0 0,8 8 0,10 0 0,-37 0 0,3 0 0,-15 0 0,0 0 0,0-8 0,-15 6 0,3-5 0,-10 0 0,-5-2 0,-1-11 0,1-3 0,3 3 0,-1-1 0,-5-4 0,3-1 0,12 1 0,3 1 0,-16-15 0,19 3 0,1-5 0,-5 10 0,-1-2 0,2 1 0,4-12 0,0 2 0,-17 0 0,1 5 0,12 4 0,-4 10 0,16 19 0,-15-12 0,11 16 0,-12 0 0</inkml:trace>
  <inkml:trace contextRef="#ctx0" brushRef="#br1" timeOffset="14767">7268 7179 24575,'-8'36'0,"0"1"0,3 4 0,-2 2 0,-10 1 0,1 0 0,10 2 0,0 0-1639,-10-1 1,1-2 611,12-11 0,2-3 2629,-15 14-1602,8-15 863,6 5-863,-21-6 0,19-7 0,-12 4 2866,16-23-2866,0 7 0,0-8 0,16 0 0,-4-8 0,10-1 0,5 1 0,-1 2 0,2 0 0,5 0 0,4 0 0,-3 2 0,6 4 0,-1 0 0,4 0 0,-2 0 0,2 0 0,-23 0 0,-5 0 0,-15 0 0,8 0 0,-6 0 0,6-15 0,-8 11 0,0-12 0,0 8 0,0-9 0,0-11 0,0-15 0,-10 21 0,-3-1 0,0-8 0,-4 1 0,-15 10 0,-4 1 0,4-14 0,-1 1 0,-3 20 0,1 1 0,7-13 0,3-1 0,-10-3 0,2 9 0,5 3 0,9 16 0,3 0 0,16 0 0</inkml:trace>
  <inkml:trace contextRef="#ctx0" brushRef="#br1" timeOffset="17050">8202 7179 24575,'-7'33'0,"-1"1"0,6 3 0,2 5 0,-2 0 0,-5 1 0,-2 1 0,1 2-563,3 0 0,1 3 0,0 0 0,0-4 563,0-3 0,0-2 0,0-1-630,-2-3 0,0 0 0,2-4 630,4 0 0,0-5 949,0-8-949,0 5 0,0-22 0,0 21 1037,0-19-1037,0 12 2156,0-32-2156,0 12 0,16-19 0,-4 21 0,14-8 0,4-4 0,-6 4 0,1 1 0,17-1 0,3 0 0,-4-3 0,-2 3 0,-10 8 0,-1 2 0,3-5 0,-5 2 0,-14 3 0,19 0 0,-27 0 0,11-16 0,-30 12 0,6-21 0,-2-5 0,-9 14 0,-3-1 0,0-22 0,1-6 0,3 15 0,-1 1 0,-2 0-212,-1-2 1,-1 1-1,1-2 212,1-3 0,1-1 0,-1 4 0,-9-2 0,1 3 0,11 5 0,3 1 0,-2-8 0,-5 21 0,19-4 0,-12 16 0,16 0 0</inkml:trace>
  <inkml:trace contextRef="#ctx0" brushRef="#br1" timeOffset="19311">7567 8414 24575,'-15'44'0,"-1"0"0,9 4 0,-2 0 0,-5-13 0,-5 0 0,3 1-331,5 2 0,3 1 0,0-1 331,1 1 0,1 0 0,-1-1 0,-1-2 0,-1-1 0,3 0 0,4 14 0,2-2 162,-4-5 1,0-4-163,4-9 0,0-3 165,0 23-165,0-37 0,0 4 0,0-16 503,0-16-503,8 12 0,-6-20 0,21 7 0,-3-11 0,0 14 0,3 1 0,22-5 0,-11 5 0,1 3 0,-7 8 0,1 0 0,2-5 0,-2-2 0,14-6 0,-23 11 0,-4-12 0,-16 16 0,0 0 0,0-8 0,0 6 0,0-21 0,0 19 0,0-35 0,0 17 0,-6-9 0,-4-5 0,-3-3 0,-1-2 0,-4-5 0,-2 0 0,4 11 0,-2 0 0,1 1 0,-2-8 0,1 4 0,1 6 0,-1 1 0,2-1 0,-1 5 0,-11 6 0,9-19 0,3 36 0,16-11 0,0 15 0,-8 0 0,6 0 0,-6 0 0</inkml:trace>
  <inkml:trace contextRef="#ctx0" brushRef="#br1" timeOffset="35620">8555 4427 8191,'-15'20'0,"-13"-4"3276,-9-16-2383,11 2 1,1 3 515,2 10 0,1 4-1409,-9-1 0,1 3 859,10 5 1,1 1-860,-7-2 0,3 1 1638,16 3 0,2 3 0,-11 7 0,1 2-1522,12 0 0,2 0-116,-7 0 0,0-3 0,7-11 0,2-1 0,-1 0 0,0-1 0,0 12 0,16-10 0,-12-3 0,27-7 0,-19-5 0,21 20 0,2-29 0,-9 5 0,1 0 0,9-7 0,-1-2 0,14 1 0,-11 0 0,-4 0 0,-10 0 0,25 0 0,-22 0 0,-7-16 0,-4 13 0,-8-13 0,-7 0 0,7 12 0,-8-11 0,0 15 0</inkml:trace>
  <inkml:trace contextRef="#ctx0" brushRef="#br1" timeOffset="36767">8732 4604 24575,'43'0'0,"2"0"0,-15 0 0,1 0 0,8 0 0,10 0 0,-38 0 0,21 0 0,-28 0 0,11 0 0,-15 0 0</inkml:trace>
  <inkml:trace contextRef="#ctx0" brushRef="#br1" timeOffset="37820">8820 4886 24575,'30'0'0,"1"0"0,-4 0 0,0 0 0,4 0 0,-1 0 0,15 0 0,-2 0 0,-23-8 0,3 6 0,-21-6 0,6 8 0,-8 0 0</inkml:trace>
  <inkml:trace contextRef="#ctx0" brushRef="#br1" timeOffset="39199">9314 4833 24575,'0'-43'0,"0"14"0,0-3 0,0-3 0,0-2 0,-1-11 0,2 0 0,6 6 0,1 1 0,-7 1 0,2 2 0,9 10 0,0 3 0,-10-10 0,6 17 0,-8 10 0,15-7 0,-11 11 0,12 11 0,-16 31 0,0 0 0,0 10 0,0-1 0,0-10 0,0-1 0,0 3-188,0 0 1,0 3-1,0 0 1,0-3 187,0-1 0,0-3 0,0-2 0,0 9 0,0-3 0,-1-8 0,2-2 0,15 14 0,-13-15 0,13-10 0,-16-11 0,0-7 0,0 0 0,0 0 0</inkml:trace>
  <inkml:trace contextRef="#ctx0" brushRef="#br0" timeOffset="44149">3193 4039 24575,'-16'36'0,"4"-15"0,-3 1 0,-4 0 0,1 1 0,-1 6 0,2 3 0,8-5 0,1 0 0,-5 4 0,2-1 0,9 1 0,0-1 0,-6-2 0,1-1 0,4 0 0,6-1 0,12 1 0,-11-11 0,20-16 0,9 0 0,-7 1 0,3-2 0,3-7 0,1 0 0,2 7 0,-2-2 0,-10-13 0,-1 1 0,21 11 0,-23-12 0,3 16 0,-21 0 0,6 0 0</inkml:trace>
  <inkml:trace contextRef="#ctx0" brushRef="#br0" timeOffset="45231">3493 4075 24575,'34'0'0,"0"0"0,3 0 0,-1 0 0,1 0 0,-2 0 0,-3 0 0,-3 0 0,14 0 0,-23 0 0,-4 0 0,-16 0 0</inkml:trace>
  <inkml:trace contextRef="#ctx0" brushRef="#br0" timeOffset="46682">3581 4392 24575,'26'0'0,"9"0"0,-9 0 0,1 0 0,12 0 0,-6 0 0,-25 0 0,-8 0 0,0 0 0</inkml:trace>
  <inkml:trace contextRef="#ctx0" brushRef="#br0" timeOffset="48582">4251 4163 24575,'-27'-16'0,"9"12"0,-5-11 0,3 15 0,1 15 0,-5 5 0,6 7 0,5-3 0,-1 1 0,-6 14 0,7-13 0,3 1 0,8-1 0,2-1 0,-8 13 0,8-3 0,0-2 0,0 2 0,0-13 0,0 17 0,0-35 0,0 27 0,8-19 0,25 6 0,6 5 0,-13-20 0,1-2 0,0 7 0,-3 0 0,6-8 0,11 0 0,-14 0 0,-7 0 0,3 0 0,-21-16 0,22 12 0,-20-19 0,11 21 0,-15-22 0,16 5 0,-12-24 0,12-2 0,-15 15 0,-2-1 0,1 3 0,0 1 0,0-3 0,0-1 0,1 1 0,-2-1 0,-6 4 0,-2 0 0,0-1 0,-2 3 0,-16-11 0,-6 3 0,5 6 0,9 7 0,3 4 0,8 16 0,6 0 0,-6 0 0,-7 0 0,11 16 0,-20-12 0,22 27 0,-6-27 0,-7 12 0,11-8 0,-12-6 0,0 21 0,13-19 0,-13 12 0,16-1 0,0-11 0,0 12 0,0-16 0</inkml:trace>
  <inkml:trace contextRef="#ctx0" brushRef="#br0" timeOffset="64049">4128 4427 24575,'35'0'0,"-7"0"0,-11 0 0,-9 0 0,8 0 0,-12 0 0,11 0 0,-15 0 0,8 0 0,-6 0 0,6 0 0,-8 0 0</inkml:trace>
  <inkml:trace contextRef="#ctx0" brushRef="#br2" timeOffset="90816">2576 5398 24575,'34'0'0,"0"0"0,9 0 0,2 0 0,-9 0 0,0 0 0,0 0 0,1 0 0,-1 0 0,-1 0 0,11 0 0,-4 0 0,-10 0 0,-3 0 0,6 0 0,14 0 0,-25 7 0,25-5 0,-22 6 0,16 8 0,2-12 0,-15 11 0,1 1 0,-4-14 0,1 0 0,1 9 0,3 4 0,-1-2 0,11-2 0,0 0-235,-3 4 1,3 3 0,-1 0 234,0-3 0,1 0 0,-2 0 0,-3 0 0,0 0 0,-1 0 0,2 0 0,0-1 0,-2 0 0,1 1 0,-2-3 0,-4-2 0,-1-2 0,3-3 0,1-2 0,4-3 0,4 0 0,-1-1 0,4 1 0,0 1-498,0 3 1,1 1 0,1 2 497,-5-2 0,2 2 0,0 0 0,-2 1 0,5 3 0,-1 1 0,-2 2 0,1 2 0,-2 1 0,1 1 0,-1 1 0,-1 1 0,0 2 0,-3 1 0,0 2 0,1 0 0,-7-6 0,1 2 0,0-1 0,-2 0 0,2 5 0,-1-1 0,0-3 0,13 0 0,0-4 0,-11-4 0,0-3 0,0-4 0,2-2 0,3 2-512,-1 2 0,2 2 1,2 2-1,1 1 512,-2 2 0,3 2 0,0 1 0,0 1 0,1 0-445,-5-2 0,1 1 0,1 0 0,-1 0 0,0 1 1,-1 1 444,-1-1 0,-1 2 0,0-1 0,0 1 0,-2 0 0,0 0 0,4 4 0,-2 0 0,-1 0 0,0-1 0,-2-1 59,3-1 0,-1-1 1,-1-1-1,-2 1-59,5 9 0,-2 0 0,0-6-147,-4-11 1,1-5-1,0 1 147,1 3 0,0 2 0,4-1 0,-1-2 0,4-1 0,2 1 0,0 0-73,-3 1 1,0 0-1,2 1 1,1 1-1,0 0 73,-3-1 0,1 2 0,1 0 0,-1 0 0,1 0 0,-2 0 0,6 3 0,-1-1 0,-1 1 0,0 0 0,-1-1 311,-5-2 1,0 0 0,-1-1 0,-1 0-1,-3 1-311,6 6 0,-2 0 0,-2-3 306,-1-7 0,-1-2 0,-6-1-306,3 8 510,-1-16-510,9 6 0,6 3 0,-10-1 0,2 0 0,4 4 54,-1 1 0,4 3 0,2 2 0,1 0 0,-2 1-54,-3-1 0,-1-1 0,0 2 0,0 0 0,-1 2 0,2 3 0,0 2 0,0 2 0,-2-1 0,-2-1-16,2 2 1,-3-1 0,-1 0 0,-2-1 15,-3-3 0,-1-1 0,-1 0 0,-1-1 0,2 4 0,-1-1 0,-3-4 0,2-5 0,-3-1 0,-1 8 0,-1-4 0,11-15 0,8 5 0,6 0 0,-10-2 0,2-1 0,-1 0-1007,-2-1 1,-1-1-1,2 2 1007,2-1 0,2 1 0,-4 3 0,7 12 0,-4-1 317,-3-11 1,-1 0-318,3 8 0,-6 1 0,-7 7 0,-5-20 0,-5 12 0,9-1 3276,1-11-353,5 20-2455,-13-22-468,13 21 0,2-3 0,2-1 0,6 5 0,-15-22 0,5 6 0,-5-8 0,-9 0 0,7-1 0,3 2 0,-5 6 0,1 1 0,11-6 0,1 0 0,-3 13 0,0 2 0,-2-11 0,-3-1 0,10 13 0,-14-5 0,-1-2 0,4-8 0,-9 13 0,-3-16 0,-16 0 0</inkml:trace>
  <inkml:trace contextRef="#ctx0" brushRef="#br3" timeOffset="122320">847 4427 24575,'0'41'0,"0"-1"0,0 0 0,0 0 0,0-1 0,0 1 0,0 0 0,0 3 0,0 3 0,0-6 0,0 3 0,0 1 0,0 2 0,0 1 0,0 0 0,0 0 0,0-1-410,0 3 0,0 0 1,0 1-1,0-1 1,0 1-1,0 0 0,0 1 1,0-1 44,0-3 1,0 0 0,0 0 0,0 0 0,0 1 0,0-1 0,0 1 0,0-1 0,0 1-1,0-1 1,0 0 0,-1 0 0,1 0 0,0 0 0,0 1 0,0-1 0,0 0 0,1 1 315,0 0 0,0 1 1,1-1-1,-1 1 0,1 0 1,0-1-1,0 1 1,0 0-1,1-1 49,-1-1 0,1 1 0,0-1 0,0 1 0,0-1 0,0 0 0,0 0 0,1 0 0,-1 0 0,1 0 0,0-1 0,0 1 0,1-1 0,-1 0 0,0 1 0,1-1 0,-1 0 0,-1 1 0,1-1 0,-1 1 0,1 0 0,-1 0 0,0 0 0,0 0 0,0-1 0,-1 0 0,1 0 24,-1 2 1,1-1 0,-1 0 0,0-1 0,0 1-1,-1 1 1,1 1 0,-1 1-25,1-4 0,-2 1 0,1 2 0,0 1 0,-1 0 0,0 1 0,1-1 0,-1 0 0,1-1 0,0-2 0,0-1-180,1 6 1,0-2-1,0-2 1,0 0-1,0-1 1,1 1-1,-1 1 1,1 1 179,-1-3 0,0 0 0,1 2 0,-1 1 0,0 0 0,1-1 0,0-1 0,0 0 0,0-3 0,1-1 0,1 2 0,1-1 0,0-2 0,0-1 0,1-1 0,0-1 0,0 0-186,1 9 0,0-3 1,1 0-1,1 0 1,0 1 185,-1-5 0,1 2 0,1 1 0,-1-2 0,1-1 0,-2-4 0,1 2 0,0-4 0,-1-1 0,2 1 0,0 7 0,2 1 0,0-1 0,-1-6 1638,2 0 0,-1-1-1637,-4-4 1,-1 2 0,2-1-2,6 0 0,1-1 0,-1 3 164,-5 4 1,-3 2 0,1 2 0,3-1-165,4-1 0,4 0 0,0 0 0,0 1 0,-1 1 0,-1 2 0,-1-1 0,2 0 0,-2-1 0,0 0 0,2-2 0,0-3 1092,7-1 0,1-4 0,-3 1-782,-10 0 0,-2 1 0,1-4 624,3-7 0,1-3-934,7 6 106,-21-11-106,13-16 1972,-16 0-1972,0 0 343,16-16-343,-12 4 0,13-3 0,5-3 0,-1-7 0,3-1 0,4 5 0,6 0 0,0-2-484,-4 2 0,0-1 0,2-1 1,1 1 483,7-1 0,1 0 0,2 2 0,0 0 0,2 1 0,2 2 0,0 0 0,0 1 0,0 1 0,0-1 0,0 2 0,0 3 0,-2 3 0,-1 3 0,1 0 0,-2-1 0,-3-1 0,0-1 0,-2 1 0,1 2-308,6 3 0,-1 3 0,0-1 308,1-4 0,1-1 0,2 1 0,-10 3 0,2 0 0,2 1 0,0-1 0,0 1-580,0 1 1,-1-1 0,1 1-1,2 0 1,0 0 579,2-2 0,0 1 0,2-1 0,1 1 0,0 0 0,2 0-410,-8 0 0,1 1 1,1 0-1,1 0 1,0 0-1,0 0 0,-1 1 1,0-1 348,3 0 0,-1 0 1,0 0-1,0 0 0,0 0 1,2 0-1,1 0-193,-6 0 0,1 0 1,1 0-1,1 0 0,0 0 1,1 0-1,0 0 0,-1 0 1,-1 0-1,-1 0 254,5 0 0,-1 0 0,0 0 0,-1 0 0,0 0 0,0 0 0,1 0 0,0 0 0,-3 0 0,1 0 0,0 0 0,0 1 0,1-1 0,-1 0 0,0 0 0,-1-1 0,0 1-211,3-2 0,-1 1 1,0-1-1,-1 0 1,0 0-1,0 0 1,-1-1-1,0 1 211,4 0 0,0-1 0,-1 1 0,0-1 0,-1 0 0,-2 0 0,0-1 0,5-1 0,-1 0 0,-1-1 0,-2 0 0,1 1 0,-5 1 0,-1 0 0,-1 0 0,1 1 0,-1 0 0,0 1 0,0 0 0,-1 1 0,1-1 0,0 1-80,3 1 0,0 0 0,0 0 0,0 0 1,2 0 79,1 0 0,2 0 0,0 0 0,0 0 0,0 0 157,0 0 0,0 0 1,1 0-1,-1 0 1,1 0-158,-3 1 0,0 1 0,1-1 0,-1 1 0,1 0 0,-7 1 0,1 0 0,-1 0 0,1 0 0,1 0 0,1 0 0,4-1 0,1 0 0,1 0 0,1 0 0,-2 0 0,-1 0 0,-4 0 0,-2 1 0,-1 0 0,1 0 0,0 0 0,0-2 0,4 0 0,0 0 0,1-2 0,-1 1 0,0 0 0,0-1 0,4 1 0,0 0 0,-1-1 0,0 1 0,2 1 0,-7 1 0,2 1 0,-1 0 0,1 0 0,0 0 0,-1-1 0,0-1 0,-1 0 0,0-1 0,1 0 0,-1 0 0,0 2 0,2 1 0,-1 1 0,0 1 0,1 0 0,-1-1 0,1-1 202,0-2 1,1 0-1,0-2 1,0 1 0,0 0-1,-1 0-202,0 2 0,0-1 0,-1 1 0,1 0 0,0-1 0,2-1 0,-5 0 0,2 0 0,0 0 0,1-1 0,-1-1 0,0 0 0,-1-1 0,5-1 0,-1-1 0,0-1 0,0 0 0,0-1 0,-1 2 0,0 1 0,-1 1 0,1 0 0,-2-1 0,1 0 0,-2-1 310,3-4 0,0-1 0,-1-1 0,-2 1 0,-1 1-310,1 1 0,-1 1 0,-2 0 0,-1 1 897,7-1 0,-2 1 1,-5 0-898,-1-3 0,-6 2 2397,8 7-2397,-17 0 3276,19 0-3207,-2 0 0,6 0-69,0 0 0,3 0 0,2 0-19,-10 0 1,1 0 0,1 0 0,0 0 18,4 0 0,2 0 0,-1 0 0,-2 0 0,4 0 0,-3 0 0,-2 0 5,-9 0 1,-1 0-1,-5 0-5,12 0 0,-28 0 0,-15 0 0,0 0 0,0-8 2081,0 6-2081,0-21 0,0 19 0,0-28 0,0 21 0,-15-23 0,11 7 0,-20-16 0,22 5 0,-5 3 0,7 18 0,-16 9 0,-4 8 0,-7-7 0,-5-2 0,-2 0 0,-4-2 0,-2-1 0,-5-3 0,1-1-549,8 2 1,1-1 0,-2-1 0,0 1 548,-1 0 0,-1 1 0,0 0 0,0-1 0,1 0 0,0-3 0,1 0 0,1 0 0,-1 0-146,-5-2 0,0 0 1,1 1-1,5 1 146,-5-2 0,5 1 0,0 1 0,6 3 0,12 7 0,18 8 0,2 0 2123,22 8-2123,-5-6 326,2 16 1,1 3-327,23-6 0,-19 4 0,2 6 0,3-4 0,5-6 0,3-4 0,1 2-424,-3 1 1,1 2-1,1 0 1,0-1 423,1 1 0,0 0 0,1-1 0,-1-1 0,-1-4 0,1-1 0,0 0 0,-2 2 0,8 9 0,-2 4 0,-1-3-140,-3-8 0,-1-1 0,-2 2 140,-6 5 0,-2 2 0,-1 0 0,4 1 0,-3 1 0,-6-1 0,-3-1 0,-1 6 0,-3-9 1656,-16 5-1656,-16 21 0,6-7 0,-7 6 0,-5-10 0,-7 2 0,-4 0 0,1 1-656,5-5 1,0 0-1,-2 0 1,0 1 0,0-2 637,-1 0 1,-2 0 0,1-1 0,-1-1 0,0 0 17,-6 4 0,-1-1 0,0-2 0,4-2-51,3-1 1,3-3-1,0-1 51,-8 6 0,2-3 0,3-6 0,5-3 0,7 2 0,5-18 0,15-18 0,0 6 0,0-3 0</inkml:trace>
  <inkml:trace contextRef="#ctx0" brushRef="#br3" timeOffset="125783">759 4128 24575,'0'35'0,"-2"-3"0,-4 2 0,-9 6 0,-3 3 0,5 1 0,1 4 0,-3-1 0,-2-8 0,-1-2 0,1 1 0,3-2 0,3 0 0,0-5 0,2-2 0,1-7 0,0-4 0,8 6 0,0-21 0,-16 21 0,-3-6 0,-1 17 0,8-9 0,0 1 0,-5 12 0,5-6 0,-4-25 0,16-8 0,0-8 0,0-25 0,0-6 0,0 1 0,0-1 0,-1 10 0,2 2 0,7-4 0,0 1 0,-6 4 0,0 1 0,14-20 0,-5 15 0,1-1 0,-3-4 0,4-1 0,11 4 0,3 0 0,-8-3 0,-1 1 0,-1 11 0,1 1 0,0 0 0,-3 1 0,-3 1 0,4 5 0,-16 30 0,16-11 0,-13-4 0,13-4 0,-8-11 0,-6 15 0,6 0 0,-8 0 0,15 0 0,-11 0 0,28 0 0,-5 15 0,18 5 0,-18-7 0,-1 1 0,-3 3 0,-1 0 0,1 1 0,-3-1 0,8 5 0,-11 17 0,-9-20 0,-8 1 0,0-4 0,0-9 0,0-5 0,0 6 0,0 8 0,16 11 0,11 11 0,-1-13 0,1 1 0,-7 1 0,0-1 0,6-11 0,-3 1 0,-12 23 0,21-37 0,-28 6 0,11-8 0</inkml:trace>
  <inkml:trace contextRef="#ctx0" brushRef="#br4" timeOffset="204930">1782 10460 24575,'19'0'0,"13"0"0,-20 0 0,21 0 0,2 0 0,2 0 0,7 0 0,-17 0 0,-9 0 0,-11 0 0,-7 0 0,16 0 0,4 0 0,23 0 0,-6 0 0,-11-1 0,-1 2 0,12 15 0,-1-13 0,-19 13 0,7-16 0,-20 0 0,35 0 0,-18 0 0,23 0 0,-19 0 0,0 0 0,2 0 0,1 0 0,10 0 0,3 0 0,-8 0 0,2 0 0,1 0-366,-1 0 0,1 0 0,2 0 366,0 0 0,2 0 0,0 0 0,-3 0 0,13 1 0,-2-2 0,-6-3 0,0-3 0,-2 2 0,-3 4 0,-2-1 0,2-6 0,-1 0 0,-5 3 0,-2 2 0,15 1 0,-1-6 0,-6-7 549,-12 13 0,1 0-549,3-13 0,3-2 0,10 11 0,4 1 0,-13-5 0,0-2 0,1 0 0,2 1 0,0-1 0,-2 0 0,4-6 0,-4-1 0,-4-1 0,-1-3 0,2-8 0,-3-5 0,-11 5 0,-2-3 0,2 1-212,5 4 0,3 1 0,-4-3 212,-4-12 0,-4-3 0,2 3 0,11 1 0,-1 0 0,-11 8 0,-2-3 0,0 2 0,5-9 0,1 0 0,0 0 0,-3 2 0,-9 9 0,0 1 0,10 1 0,-1 1 0,-13 4 0,0 1 0,22-12 0,-22 2 318,8 11 0,3-1-318,-3-1 0,0-3 0,2-3 0,3-3 0,1-2-501,1 2 1,3-2-1,0-2 1,-1 1 500,0 0 0,0-2 0,0 1 0,1-1 0,2-1 0,0-1 0,1 0 0,-2 1 0,-3 5 0,0 2 0,-1-1 0,-1 1-322,0-10 1,-2 0 0,1 0 321,2 2 0,0 0 0,0 1 0,-4 2 0,-2 0 0,2 1-7,1 3 1,2 0-1,-3 2 7,-3-5 0,0 3 0,1 0 0,1 1 0,6-11 1895,-7 2-1895,21 24 1068,-28-21-1068,14 11 0,3-2 0,-10 1 0,0-1-271,5-10 1,3-2 270,-3 7 0,2-1 0,-3 2-1639,-3-2 1,-1-1 1171,4 3 0,3-2 1,-2 0 466,-4 3 0,-1 0 0,2 2-226,3 0 1,3 2 0,-1-2 225,0-10 0,0-3 0,0 0 0,0 1 0,0 0 0,-1 1 0,1 6 0,-1 1 0,-1-1 0,-2-1 0,-2 0 0,-1 2 0,4-1 0,-2 2 0,-1 0 0,-1 1 0,7-11 412,-6 2-412,2 13 0,6-3 0,1-2 0,1-1 0,2-2 0,2-1 374,-2 4 1,2-2 0,1-1-1,1 0 1,1 1-375,-1 2 0,1 0 0,0 0 0,1 2 0,-1 1-820,3-2 1,0 2 0,-1 1 0,-1 0 225,2-4 0,-1 1 1,0 3 593,0 7 0,0 2 0,-1 0-96,-4-2 1,-1 0 0,1-1 95,3-1 0,0-1 0,1 0 0,-1-2 0,-1-1 0,-1 3 0,2 2 0,-1 1 0,-3-1 0,1-2 0,-1 6 0,3 12 0,-1 3 0,3-13 0,1-2 0,10 5 0,2-1 389,-10 0 0,0-2 0,1 0-389,7-2 0,2 0 0,-1-2 0,-3 0 0,0 0 0,-2 1 1638,9-2 0,-4 3-138,-6 6 0,-3 2-1265,-10 1 0,-1 1-235,21-7 0,-21 2 0,-1-3 0,3 1 0,-3-1 531,-6-4 1,0 3-532,24 0 0,-35 4 0,27 16 0,-27-8 0,12 6 0,-8-5 0,9 7 0,19-16 0,-10 15 0,1-2 0,-8-13 0,1 1 0,12 12 0,0 2 0,8-15 0,3 14 0,6 4 0,-1-2 0,4 0-474,-5 0 1,4 0 0,0 0 473,-3-1 0,0 0 0,1 3 0,-12 4 0,1 2 0,-1 1 0,0-1 0,8 2 0,0-1 0,-4 4 0,-10 4 0,-2 3 0,3-4-239,13-7 1,4-5 0,-4-6 238,0-8 0,0-7-820,-5 0 1,5-3 0,-1-2 0,-4 1-115,-5 1 1,-4 0 0,1-1 933,5-5 0,1-1 0,-3 7 0,-8 14 0,-1 1 0,-1-11 0,1 0 914,19 5-914,-15 3 0,0-2 514,10-14-514,-8 23 0,0-2 1638,-12-12 0,-1-1 0,8 13 0,-1 2-1406,10-14-232,-3 15 0,-6 0 0,17 0 0,-7 0 0,-12 0 0,1 0 0,11 0 0,-11 0 0,-1 0 0,-4 0 0,3 0 0</inkml:trace>
  <inkml:trace contextRef="#ctx0" brushRef="#br4" timeOffset="207980">8238 4427 24575,'42'-7'0,"0"-1"0,-10 4 0,1 1 0,2-2 0,0-2 0,2-3 0,1 1 0,1 2-729,1 2 1,0 3-1,0 0 1,1-1 728,-1-1 0,0-1 0,0 1 0,0 1 0,2 2 0,0 1 0,-1 1 0,-1-1 0,4 0 0,-2 0 0,-1 0 256,1 0 1,-1 0-1,-2 0-256,2 0 0,-2 0 257,0 0 0,-1 0-257,-10 0 0,-2 0 0,2 0 0,-3 0 0,11 0 0,-3-10 0,6-3 0,0 1 0,3 0 0,1-2-1093,1-3 1,0-2 0,3 1 601,-6 3 1,3 2 0,0 0 0,-3 1 490,4-1 0,-2 2 0,1-1-256,0 0 1,0 0-1,1 3 256,5 4 0,0 2 0,-1-1 0,-8-1 0,-1-1 0,-1 2 0,-3 3 0,-1 1 0,-3 1 0,1-1 0,-5 0 0,7 0 0,-1 0 0,5 0 0,9 0 0,4 0 819,-16-3 0,2-2 0,1 0 0,1 2-415,0 1 0,0 2 0,1 0 0,-2-2-404,12-3 0,-1-1 0,-2 1 391,-7 4 1,-2 2 0,-3-1-392,2 0 0,-3 0 0,-5 0 0,-4 0 0,2 0 0,15 0 0,-4-3 0,6-2 0,-8 0 0,3-1 0,1 0-21,-3-1 0,2 0 0,1 0 0,1 0 21,0 2 0,0 0 0,1 0 0,-2 1 0,8-2 0,-1 0 0,-2 2-48,-6 3 0,-2 2 0,-2-1 48,8-1 0,-2 2 0,-5 7 0,-3 0 0,13-4 0,-22 4 0,-1-1 0,3-7 0,-7 0 0,-5 0 0</inkml:trace>
  <inkml:trace contextRef="#ctx0" brushRef="#br4" timeOffset="211596">2629 10495 24575,'-26'0'0,"-1"0"0,-17 8 0,14-7 0,0 0 0,-11 7 0,11-8 0,3 0 0,-1 0 0,1 0 0,-6 0 0,5 0 0,1 0 0,-7 0 0,7 15 0,-1-11 0,-5 12 0,-2 0 0,-2-5 0,14 5 0,3 2 0,-8 9 0,-5 1 0,5 5 0,1-21 0,9 19 0,10-27 0,-7 12 0,11-16 0,-12 0 0,16 0 0,-16 0 0,13 0 0,-21 0 0,6 0 0,-9 0 0,-16 0 0,6 0 0,1 0 0,3 8 0,6-6 0,-1 5 0,10 9 0,-5-12 0,19 27 0,-12-27 0,1 12 0,11-16 0,-12 0 0,16 0 0</inkml:trace>
  <inkml:trace contextRef="#ctx0" brushRef="#br4" timeOffset="215064">530 10760 24575,'0'0'0</inkml:trace>
  <inkml:trace contextRef="#ctx0" brushRef="#br4" timeOffset="216880">530 10760 24575,'0'-36'0,"0"17"0,0-5 0,0 22 0,0-21 0,-16 35 0,4-16 0,-12 16 0,-1 9 0,2 14 0,-11 3 0,21-14 0,3 2 0,0 1 0,0-1 0,0 1 0,1 1 0,-5 10 0,4 1 0,8-11 0,2 1 0,-4 10 0,0-2 0,4 2 0,0 10 0,0-21 0,0-9 0,0-3 0,8-16 0,10 8 0,17-6 0,-9 2 0,1 0 0,0-4 0,1 0 0,2 0 0,1 0 0,14 0 0,-2 0 0,-16 0 0,6 0 0,-21 0 0,4-8 0,-16 6 0,0-22 0,0 5 0,0-9 0,0-21 0,0 10 0,0 12 0,0 1 0,0-9 0,0 17 0,0-5 0,0 19 0,0-28 0,0 21 0,-16-23 0,4-1 0,-5-2 0,-7 9 0,20-3 0,-27 27 0,27-12 0,-12 16 0,16 0 0,-7 16 0,5-28 0,-22 24 0,-3-35 0,1 14 0,-1 0 0,-12-19 0,5 18 0,3 1 0,7-7 0,-9 8 0,25 6 0,8-5 0</inkml:trace>
  <inkml:trace contextRef="#ctx0" brushRef="#br4" timeOffset="219679">1112 4551 24575,'0'0'0</inkml:trace>
  <inkml:trace contextRef="#ctx0" brushRef="#br4" timeOffset="220396">1112 4551 24575,'43'0'0,"1"0"0,0 0 0,-2 0 0,0 0 0,-1 0 0,1 0 0,0 0 0,-2 0 0,11 0 0,-4 0 0,-14 0 0,-3 0 0,19 0 0,-38 0 0,5 0 0,-16 0 0,0-16 0,0 12 0,16-27 0,-12 27 0,11-12 0</inkml:trace>
  <inkml:trace contextRef="#ctx0" brushRef="#br4" timeOffset="221165">2205 4463 24575,'48'0'0,"0"0"0,-2 0 0,-2 0 0,-2 0 0,-3 0 0,-7 0 0,-4 0 0,0 0 0,-12 0 0,-16 0 0,0 0 0</inkml:trace>
  <inkml:trace contextRef="#ctx0" brushRef="#br4" timeOffset="221997">4251 4110 24575,'0'0'0</inkml:trace>
  <inkml:trace contextRef="#ctx0" brushRef="#br4" timeOffset="223114">5010 4339 24575,'41'0'0,"0"0"0,0 0 0,0 0 0,1 0 0,4 0 0,2 0 0,2 0 0,0 0 0,2 0 0,-1 0 0,-8 0 0,0 0 0,1 0 0,1 0 0,-1 0 0,1 0 0,0 0 0,-1 0-410,2 0 0,0 0 1,1 0-1,0 0 1,0 0-1,-2 0 0,-1 0 1,-1 0-138,2 0 1,0 0 0,-2 0 0,-1 0 0,-1 0 0,-2 0 491,6 0 1,-1 0-1,-2 0 1,-3 0 708,2 1 0,-3 0 1,-5-3-655,10-14 0,-27 13 0,-16-13 0</inkml:trace>
  <inkml:trace contextRef="#ctx0" brushRef="#br4" timeOffset="223946">7761 4128 24575,'34'0'0,"-1"0"0,7 0 0,2 0 0,-4 0 0,2 0 0,-2 0 0,9 0 0,-2 0 0,-4 0 0,-5 0 0,-1 0 0,-18 0 0,7 0 0,3 0 0,-1 0 0,1 0 0,1 0 0,-1 0 0,0 0 0,-1 0 0,9 0 0,-1 0 0,-22 0 0,3 0 0</inkml:trace>
  <inkml:trace contextRef="#ctx0" brushRef="#br4" timeOffset="224695">9525 3845 24575,'0'0'0</inkml:trace>
  <inkml:trace contextRef="#ctx0" brushRef="#br4" timeOffset="226264">9349 3986 24575,'25'0'0,"11"0"0,0 0 0,4 0 0,-2 0 0,1 0 0,-6 0 0,3 0 0,-2 0 0,11 1 0,-1-2 0,-1-6 0,2-1 0,-11 4 0,1 1 0,0-2-379,-2-5 0,-1-2 1,3 1 378,9 1 0,3 1 0,-1 0 0,-8 0 0,-2 0 0,2 0 0,7-3 0,3 0 0,-4 2 0,0 5 0,-4-1 139,0-11 0,-4 2-139,8 11 0,-25-11 0,-3 15 0</inkml:trace>
  <inkml:trace contextRef="#ctx0" brushRef="#br4" timeOffset="227456">11430 3933 24575,'49'0'0,"-14"0"0,3 0 0,-3 0 0,2 0 0,-1 0 0,10 0 0,0 0 0,-2 0 0,-4 0 0,5 0 0,-17 0 0,3 0 0,-19 0 0,37 0 0,-10 0 0,-9 0 0,1 0 0,14 0 0,-2 0 0,-24 0 0,-3 0 0</inkml:trace>
  <inkml:trace contextRef="#ctx0" brushRef="#br4" timeOffset="229197">1517 11165 24575,'32'0'0,"-1"0"0,10 0 0,5 0 0,-2 0 0,-7 0 0,-1 0 0,1 0 0,11 0 0,2 0 0,1 0 0,-12 0 0,1 0 0,-2 0 0,-4 0 0,5 0 0,-4 0 0,9 0 0,-5 0 0,-16 0 0,-21 0 0,22 0 0,-5 0 0,1 0 0,3 0 0,-21 0 0,22 0 0,-4 0 0,-1 0 0,-3-15 0,-16 11 0,0-12 0</inkml:trace>
  <inkml:trace contextRef="#ctx0" brushRef="#br4" timeOffset="230248">3052 10848 24575,'32'0'0,"1"0"0,-4 0 0,2 0 0,3 0 0,2 0 0,-2 0-1336,0 0 0,-3 0 1336,-5 0 0,-1 0 425,3 0 0,1 0-425,-2 0 0,2 0 0,4 0 0,4 0 0,-3 0 219,5 0 1,-1 0-220,11 0 0,2 0 0,-7 0 0,0 0 0,2 0 0,0 0 0,-11 1 0,1-1 0,-3-1 0,4-7 0,-2 0 0,-3 7 0,-3-2 1383,6-12-1383,-1 15 0,-7 0 0,-7 0 0,-4 0 0,-16-16 0,0 12 0,0-12 0</inkml:trace>
  <inkml:trace contextRef="#ctx0" brushRef="#br4" timeOffset="231330">5063 10760 24575,'37'0'0,"0"0"0,-3 0 0,1 0 0,0 0 0,3 1 0,0-2-678,5-4 1,1-1-1,-1 1 678,-3 4 0,0 1 0,1-3 0,0-3 0,3-4 0,0 1 0,-2 3-742,5 4 1,-2 2-1,0-2 742,0-5 0,-1-3 0,0 3 0,2 5 0,0 3 0,-2-2 360,3-3 0,0 1-360,-10 2 0,1 1 0,-2 1 0,6-1 0,-3 0 0,-10 0 0,-3 0 0,7 0 909,-10 0-909,-19-16 2327,12 12-2327,-16-27 0,0 27 0,0-12 0</inkml:trace>
  <inkml:trace contextRef="#ctx0" brushRef="#br4" timeOffset="232248">7479 10513 24575,'49'0'0,"-21"0"0,1 0 0,6 0 0,3 0 0,3 0 0,2 0 0,-10 0 0,2 0 0,1 0 0,2 0 0,1 0 0,3 0-820,1 0 1,3 0 0,1 0 0,-2 0 442,5 0 1,-1 0 0,1 0 376,-10 0 0,2 0 0,-1 0 0,0 0 0,-2 0 0,0 0 0,-1 0 0,1 0-109,-1-1 0,1 1 1,-1 0-1,0 1 109,11 3 0,-1 1 0,0 1 0,-3 0 0,-1 1 0,-4 0 0,-1 3 0,-5 0 0,9 5 0,-27-15 0,-16 0 0</inkml:trace>
  <inkml:trace contextRef="#ctx0" brushRef="#br4" timeOffset="233213">10072 10442 24575,'37'0'0,"1"0"0,7 0 0,2 0 0,-11 0 0,0 0 0,1 0 0,2 0 0,-1 0 0,-3 0 0,2 0 0,-1 0 0,2 0 0,0 0 0,-3 0 0,1 0 0,3 0 0,2 0 0,6 0 0,2 0 0,-14 0 0,0 0 0,1 0 0,0 0 0,0 0 0,0 0 0,14 0 0,-2 0 0,-8 0 0,-2 0 0,-10 0 0,-3 0 0,2 0 0,-11 0 0</inkml:trace>
  <inkml:trace contextRef="#ctx0" brushRef="#br4" timeOffset="234446">11960 10266 24575,'41'0'0,"-12"0"0,4 0 0,9 0 0,6 0 0,0 0-946,-5 0 0,1 0 1,2 0 945,-3 0 0,3 0 0,1 0 0,-3 0 0,-5 0 0,-1 0 0,-1 0 0,0 0 0,11 0 0,0 0 0,-1 0-37,0 0 1,0 0 0,-2 0 36,-5 0 0,-2 0 0,0 0 159,3 0 0,1 0 0,-4 0-159,2 0 0,-3 0 0,-1 0 0,-6 0 0,-12 0 348,6 0 1,-20 0 0,11 0-1</inkml:trace>
  <inkml:trace contextRef="#ctx0" brushRef="#br3" timeOffset="253929">7215 7214 24575,'0'-35'0,"0"6"0,0-1 0,0-19 0,0 15 0,0 0 0,0 2 0,0 3 0,0-10 0,0 5 0,0 11 0,0 19 0,0-12 0,0 1 0,0 11 0,0-12 0,0 16 0</inkml:trace>
  <inkml:trace contextRef="#ctx0" brushRef="#br3" timeOffset="255030">7179 6103 24575,'0'-43'0,"0"17"0,0-1 0,0 0 0,0-1 0,0 1 0,0 1 0,0-9 0,0 2 0,-15 5 0,11 9 0,-12-5 0,16 22 0,0-6 0,0-7 0,0 11 0,0-12 0,0 16 0</inkml:trace>
  <inkml:trace contextRef="#ctx0" brushRef="#br3" timeOffset="256079">7091 5151 24575,'0'-27'0,"0"1"0,0-5 0,0 1 0,0 2 0,0 1 0,0 0 0,0 1 0,0-9 0,0 17 0,0-5 0,0 19 0,0-12 0</inkml:trace>
  <inkml:trace contextRef="#ctx0" brushRef="#br3" timeOffset="258617">7761 7179 24575,'0'-43'0,"0"6"0,0 9 0,0 13 0,0 15 0</inkml:trace>
  <inkml:trace contextRef="#ctx0" brushRef="#br3" timeOffset="259379">7797 6791 24575,'0'0'0</inkml:trace>
  <inkml:trace contextRef="#ctx0" brushRef="#br3" timeOffset="260830">7850 5627 24575,'0'-20'0,"0"-3"0,0 5 0,0 6 0,0-19 0,0 27 0,0-20 0,0 23 0,0-23 0,-16-3 0,12-11 0,-12-5 0,16 24 0,0 3 0,0 16 0,0 0 0</inkml:trace>
  <inkml:trace contextRef="#ctx0" brushRef="#br3" timeOffset="261748">7814 4745 24575,'0'-26'0,"0"-9"0,0-2 0,0-6 0,0 15 0,0 11 0,0 9 0</inkml:trace>
  <inkml:trace contextRef="#ctx0" brushRef="#br3" timeOffset="263274">8167 7144 24575,'0'-41'0,"0"1"0,0 10 0,0 0 0,0-15 0,0 17 0,0-3 0,0 27 0,0-12 0,0 16 0,0 0 0</inkml:trace>
  <inkml:trace contextRef="#ctx0" brushRef="#br3" timeOffset="264082">8167 6544 24575,'0'-39'0,"0"0"0,0-1 0,0-1 0,0-3 0,0 0 0,0 7 0,0 2 0,0-1 0,0 3 0,0-12 0,0 2 0,0 23 0,0 5 0</inkml:trace>
  <inkml:trace contextRef="#ctx0" brushRef="#br3" timeOffset="265046">8167 5151 24575,'0'-27'0,"0"1"0,0-5 0,0 1 0,0 2 0,0 1 0,0-10 0,0-2 0,0 35 0,0-20 0,0-17 0,0 14 0,0-3 0,0-13 0,0-2 0,0 8 0,0 1 0,0 4 0,0 4 0,0 0 0,0 13 0,0 15 0,0 0 0</inkml:trace>
  <inkml:trace contextRef="#ctx0" brushRef="#br3" timeOffset="266640">7497 8643 24575,'0'-33'0,"0"-1"0,0 9 0,0-1 0,0-9 0,0 2 0,0 5 0,0 13 0</inkml:trace>
  <inkml:trace contextRef="#ctx0" brushRef="#br3" timeOffset="267430">7444 8008 24575,'0'-35'0,"0"5"0,0 1 0,0-4 0,0-5 0,0 3 0,0 19 0,0-15 0</inkml:trace>
  <inkml:trace contextRef="#ctx0" brushRef="#br3" timeOffset="268228">7444 6950 24575,'0'-36'0,"0"-7"0,0-2 0,0 0 0,0 2 0,0 23 0,0 5 0</inkml:trace>
  <inkml:trace contextRef="#ctx0" brushRef="#br3" timeOffset="269082">7356 5927 24575,'0'-32'0,"0"1"0,0-8 0,0 2 0,0 8 0,0 1 0,0-11 0,0 1 0,0-1 0,0 6 0,0 9 0,0 20 0,0-11 0</inkml:trace>
  <inkml:trace contextRef="#ctx0" brushRef="#br3" timeOffset="269998">7320 5045 24575,'0'-32'0,"0"1"0,0-7 0,0 0 0,0 8 0,0 3 0,0-18 0,0 21 0,0 24 0,0 0 0,0 0 0</inkml:trace>
  <inkml:trace contextRef="#ctx0" brushRef="#br3" timeOffset="273880">7003 4868 24575,'0'26'0,"0"1"0,16 1 0,-12 5 0,19-21 0,-21 3 0,22-15 0,-21 0 0,13-15 0,-16-13 0,-16-9 0,13 10 0,-21 11 0,22 16 0,-6 0 0,8 31 0,0-15 0,8 33 0,-6-22 0,6-7 0,8-4 0,-13-16 0,13-16 0,-16-4 0,-16-23 0,5 22 0,-7-3 0,-5 24 0,19 0 0,-28 0 0,28 16 0,-11-4 0,20 12 0,5 1 0,-6-10 0,12 7 0,0-4 0,-12-16 0,11 5 0,-15-30 0,-15 1 0,5-2 0,0-3 0,-10-10 0,-3 10 0,-10 11 0,9 16 0,-8 0 0,-1 0 0,10 0 0,-10 16 0,25-12 0,8 27 0,0-19 0,0 5 0,0 7 0,8-20 0,9 11 0,-5-15 0,4 0 0,-16 0 0,15 0 0,-11 0 0,12 0 0,7 0 0,7 0 0,15 0 0,-2 0 0,-16 0 0,-9-15 0,-10 11 0,-8-20 0,0 7 0,0-19 0,0 15 0,-8-18 0,6 19 0,-21 0 0,19 5 0,-12 15 0,0 0 0,12 0 0,-11 0 0,15 15 0,0-11 0,0 28 0,0-5 0,0 10 0,0-1 0,15-19 0,-11-9 0,12-8 0,-16 0 0,0 0 0,0-8 0,0-9 0,0-11 0,0 9 0,-16 3 0,12 16 0,-11 0 0,7 0 0,6 16 0,-6 11 0,11-1 0,2 1 0,-3 12 0,21-5 0,-3-11 0,0-19 0,-5 12 0,-7-16 0,-6-16 0,6 4 0,-8-21 0,0-2 0,0-3 0,0-5 0,-8 24 0,6-5 0,-21 22 0,3-6 0,-7 8 0,-7 0 0,7 8 0,-1-6 0,11 22 0,9-5 0,8 9 0,8 21 0,9-26 0,11 11 0,-9-11 0,5-19 0,-22 12 0,21-16 0,-19-16 0,12 4 0,-16-37 0,0 10 0,0 12 0,0 1 0,0-1 0,0 11 0,-16 16 0,12 0 0,-19 0 0,5 0 0,6 0 0,-3 16 0,15 3 0,0 9 0,0 5 0,0-21 0,15 19 0,-11-27 0,20 12 0,-22-16 0,6 0 0,-8 0 0,0-16 0,0-4 0,0-7 0,0-6 0,-8 5 0,6 9 0,-22 3 0,20 16 0,-11 0 0</inkml:trace>
  <inkml:trace contextRef="#ctx0" brushRef="#br3" timeOffset="275888">7268 4798 24575,'-20'0'0,"4"0"0,16 0 0,0 15 0,0 13 0,16 9 0,-12-9 0,27 3 0,-27-19 0,20 5 0,-22-9 0,21-8 0,-19 0 0,12 0 0,-16 0 0,15 0 0,-11 0 0,12 0 0,-16 0 0,0-8 0,0-25 0,0-6 0,0 12 0,0 1 0,0-9 0,-16 1 0,12 23 0,-11-5 0,-1 16 0,12 0 0,-12 0 0,9 0 0,5 0 0,-6 0 0,-8 0 0,12 16 0,-11-13 0,15 21 0,0-6 0,0-7 0,0 21 0,0-21 0,15 23 0,-11-22 0,20 19 0,-22-27 0,5 12 0,9-16 0,-12-16 0,12-12 0,-16-9 0,1 11 0,-2 1 0,-15 4 0,12-3 0,-12 8 0,16 13 0,0 3 0,0 3 0,0 21 0,0-6 0,0-7 0,0 5 0,0-16 0</inkml:trace>
  <inkml:trace contextRef="#ctx0" brushRef="#br3" timeOffset="277863">7709 4604 24575,'0'29'0,"0"10"0,0-35 0,0 28 0,0-28 0,0 19 0,0-21 0,7 6 0,-5-8 0,6 0 0,-8 0 0,16 0 0,-12 0 0,11-8 0,-15-10 0,-15-9 0,11 7 0,-12-3 0,8 21 0,6-6 0,-5 8 0,7 0 0,0 8 0,7 10 0,-5 9 0,22-7 0,-20-20 0,11-20 0,-15-7 0,0 9 0,0-6 0,-15 20 0,11-11 0,-12 15 0,16 0 0,-8 0 0,6 0 0,-5 15 0,7-11 0,0 20 0,7-6 0,-5-7 0,6 5 0,-8-16 0</inkml:trace>
  <inkml:trace contextRef="#ctx0" brushRef="#br3" timeOffset="279228">8238 4463 24575,'-36'0'0,"9"0"0,-6 0 0,21 0 0,-4 0 0,16 7 0,0 11 0,0 10 0,0-1 0,16-9 0,-12 5 0,19-19 0,-21 27 0,6-27 0,-8 12 0,0-47 0,0 15 0,0-33 0,0 22 0,0-1 0,0 10 0,0 11 0</inkml:trace>
  <inkml:trace contextRef="#ctx0" brushRef="#br3" timeOffset="280790">4780 7408 24575,'0'36'0,"0"7"0,0-6 0,0-10 0,0-3 0,0-22 0,0 6 0,0-8 0,0 15 0,0-11 0,0 12 0,0-16 0,0 16 0,0-12 0,8 11 0,-6-15 0,6 0 0</inkml:trace>
  <inkml:trace contextRef="#ctx0" brushRef="#br3" timeOffset="281828">4833 8061 24575,'0'27'0,"0"22"0,16-9 0,-14-10 0,0 0 0,14 15 0,-16-17 0,0 3 0,0-27 0,0 12 0</inkml:trace>
  <inkml:trace contextRef="#ctx0" brushRef="#br3" timeOffset="284032">4886 8467 24575,'-9'0'0,"1"0"0,8 15 0,0-11 0,0 12 0,0 0 0,0-12 0,8 19 0,-7-21 0,23 22 0,-20-21 0,27 13 0,-27-16 0,12-16 0,-16 5 0,0-23 0,0 7 0,0 0 0,0-7 0,-16 22 0,-3-3 0,-1 15 0,-4 0 0,23 15 0,-7-3 0,8 6 0,0 5 0,0-3 0,0 7 0,0 7 0,8-15 0,-7-1 0,23 5 0,-20-19 0,12 12 0,-16-16 0,0-16 0,0 12 0,0-19 0,0 5 0,0-1 0,-16-15 0,12 23 0,-20-5 0,23 32 0,-7-5 0,8 23 0,0-15 0,0 15 0,0-23 0,8 21 0,-7-28 0,23 11 0,-20-15 0,12-15 0,-32-5 0,4 0 0,-5 5 0,-7 15 0,20 0 0,4 15 0,4-11 0,20 12 0,-23-16 0,7-16 0,-8 5 0,-8-23 0,7 15 0,-23 1 0,20 18 0,-12 2 0,16 6 0</inkml:trace>
  <inkml:trace contextRef="#ctx0" brushRef="#br3" timeOffset="285263">3863 7091 24575,'0'43'0,"0"-13"0,0 1 0,0 18 0,0-6 0,0-12 0,0 1 0,0-7 0,0 0 0,0 11 0,0 1 0,0-6 0,0-3 0,0-1 0,0-17 0,0-4 0,0-14 0</inkml:trace>
  <inkml:trace contextRef="#ctx0" brushRef="#br3" timeOffset="286665">4040 8326 24575,'0'19'0,"0"20"0,0-9 0,0-1 0,0 3 0,0-5 0,0 0 0,0 18 0,0-3 0,0-31 0,0 21 0,0-28 0,0 19 0,0-21 0,0 37 0,15-23 0,-13 16 0,0 1 0,14-18 0,-16 17 0,0-24 0,0-6 0,0 5 0</inkml:trace>
  <inkml:trace contextRef="#ctx0" brushRef="#br3" timeOffset="287663">4110 9384 8191,'0'10'0,"0"13"3276,0 5-1489,0 9 1031,0 6-2818,0-23 1719,0-5-1719,0-15 3276,0 0 0,0 8-3044,0 25-232,0 3 0,0 7 0,0-4 0,0 4 0,0 0-320,2 3 1,2-1-1,-2 1 320,-1 2 0,-1 0 0,1-4 0,3-1 0,0-4 0,-4 0 0,0-11 0,0-25 0,0 9 0,0-27 0</inkml:trace>
  <inkml:trace contextRef="#ctx0" brushRef="#br3" timeOffset="289566">4128 10231 24575,'0'19'0,"16"5"0,-13-22 0,29 21 0,-28-19 0,19 27 0,-5-27 0,-6 12 0,3-16 0,-15-16 0,0-11 0,0-10 0,0-6 0,0 15 0,-15 10 0,3 11 0,-6 7 0,10 0 0,8 7 0,0-5 0,0 22 0,0-4 0,0-1 0,0 5 0,0-22 0,0 5 0,0-7 0,8 0 0,-6-7 0,-2-11 0,-2-9 0,-21 7 0,19 4 0,-28 16 0,29 0 0,-21 16 0,22 4 0,-6 7 0,8 6 0,0-21 0,8 19 0,-6-27 0,6-4 0,-8-19 0,0-9 0,0-5 0,0 21 0,0 12 0,0 4 0,0 12 0,16-16 0,-13 8 0,13-6 0,-16 5 0</inkml:trace>
  <inkml:trace contextRef="#ctx0" brushRef="#br3" timeOffset="297696">4340 6244 24575,'0'28'0,"0"5"0,0-6 0,0 1 0,0-11 0,0 7 0,0-20 0,0 12 0,0-1 0,0 13 0,-16 9 0,14-12 0,0 1 0,-14 11 0,16-9 0,0-5 0,0-21 0,0 6 0</inkml:trace>
  <inkml:trace contextRef="#ctx0" brushRef="#br3" timeOffset="298895">4340 7232 8191,'0'20'0,"0"-5"3276,0 1-1489,0-12 1031,0 19-2818,0-5 1719,0 9-1719,0 1 3276,0 5 0,0-5-3044,0-1-232,0 6 0,0-5 0,0-1 0,0 7 0,0-23 0,0 5 0,0 0 0,7-12 0,-5 11 0,6-15 0,-8 8 0,0-6 0,0 6 0</inkml:trace>
  <inkml:trace contextRef="#ctx0" brushRef="#br3" timeOffset="300679">4357 8237 24575,'0'20'0,"0"3"0,0-5 0,0 10 0,0-1 0,0 6 0,0-5 0,0-1 0,0 7 0,0-7 0,0-7 0,0-5 0,0-7 0,0 10 0,0 1 0,0-1 0,0 5 0,0-3 0,0 0 0,0-5 0,0-15 0,0 8 0,0 10 0,0-6 0,0 19 0,0-27 0,0 12 0,0-16 0,0 0 0</inkml:trace>
  <inkml:trace contextRef="#ctx0" brushRef="#br3" timeOffset="302345">4428 9296 24575,'0'25'0,"8"10"0,-7 3 0,23-11 0,-20 4 0,27-27 0,-27 20 0,12-22 0,-16 6 0,0-16 0,0 6 0,0-22 0,0-3 0,0-10 0,0 9 0,-16 13 0,12 15 0,-11 15 0,15-3 0,0 21 0,0-5 0,0-9 0,15-3 0,-11-32 0,12-3 0,-16-9 0,-16-5 0,12 37 0,-11-16 0,15 36 0,0-7 0,0-5 0,0-12 0,0-4 0,0-11 0,0 15 0</inkml:trace>
  <inkml:trace contextRef="#ctx0" brushRef="#br3" timeOffset="303813">3422 5680 24575,'0'35'0,"0"-8"0,0 22 0,0-25 0,0 25 0,0-14 0,0-9 0,0 1 0,0 1 0,0-1 0,0 0 0,0-1 0,0 9 0,0-1 0,0-7 0,0-7 0,0-5 0</inkml:trace>
  <inkml:trace contextRef="#ctx0" brushRef="#br3" timeOffset="304665">3422 6773 8191,'0'10'0,"0"14"3276,0-5-1489,0 9 1031,0 21-2818,0-10 859,0-10 1,0 3-860,0-2 0,0 0 0,0-2 0,0-1 0,0 0 0,0-1 3276,0 9-2457,0-1 0,0-22 0,0 3 0</inkml:trace>
  <inkml:trace contextRef="#ctx0" brushRef="#br3" timeOffset="305594">3422 7973 24575,'0'43'0,"0"2"0,0 0 0,0-19 0,0-1 0,0 12 0,0-12 0,0 1 0,0 1 0,0-1 0,0 13 0,0 10 0,0-37 0,0 4 0,0-16 0,0 0 0,0 0 0</inkml:trace>
  <inkml:trace contextRef="#ctx0" brushRef="#br3" timeOffset="306611">3422 9260 24575,'0'28'0,"0"5"0,0-21 0,0 19 0,0-19 0,0 21 0,0-5 0,0-1 0,0 7 0,0-23 0,0 5 0</inkml:trace>
  <inkml:trace contextRef="#ctx0" brushRef="#br3" timeOffset="307481">3422 9931 24575,'0'19'0,"0"-3"0,0 7 0,0-1 0,0 3 0,0 1 0,0 11 0,0 6 0,0-23 0,0-4 0,0-16 0,0 0 0,0 0 0</inkml:trace>
  <inkml:trace contextRef="#ctx0" brushRef="#br3" timeOffset="307682">3422 10178 24575,'0'0'0</inkml:trace>
  <inkml:trace contextRef="#ctx0" brushRef="#br3" timeOffset="310364">3334 10636 24575,'0'28'0,"0"5"0,0 2 0,0 3 0,0 5 0,0-16 0,16 6 0,-12-37 0,11 8 0,-15-37 0,0-2 0,0-2 0,0-7 0,0 17 0,-15-6 0,11 21 0,-14-4 0,-3 1 0,-1 3 0,-13-6 0,17 18 0,10 33 0,8-9 0,8 25 0,-6-37 0,6 3 0,-8 1 0,16-12 0,-13-4 0,13-4 0,-16-27 0,0 19 0,0-6 0,0-5 0,16 19 0,-4-12 0,5 1 0,-9 3 0,-8-22 0,0 7 0,0 0 0,0 9 0,0 10 0,0 8 0,-8 0 0,6 0 0,-21 0 0,19 0 0,-12 8 0,16-6 0,0 21 0,0-3 0,0 7 0,0 7 0,0-7 0,0-7 0,0-4 0,0-16 0,16-16 0,-12-4 0,11-7 0,-15-7 0,0 7 0,0 0 0,0 9 0,0-6 0,-15 21 0,11-13 0,-12 16 0,16 16 0,0-5 0,0 23 0,0-7 0,0-7 0,16 3 0,11-21 0,11 6 0,-3-16 0,-2-10 0,-21-9 0,4 0 0,-16 9 0,-16 10 0,4 8 0,-6 0 0,-5 0 0,19 0 0,-27 0 0,27 0 0,-20 8 0,22-6 0,-21 6 0,19 7 0,-12-11 0,16 28 0,0-28 0,0 19 0,0-21 0,0 6 0</inkml:trace>
  <inkml:trace contextRef="#ctx0" brushRef="#br3" timeOffset="425810">17022 5327 24575,'0'29'0,"0"1"0,0 9 0,0 2 0,0 7 0,0 4-529,0-7 0,0 2 0,0-2 529,0-9 0,0-3 0,0 2 0,0 6 0,0 1 0,0-5 257,0-7 1,0-3-258,0 14 263,0-18-263,0-19 0,23 12 0,12-21 0,7-6 0,-5 8 0,3 0 0,2-3-155,-1-4 0,2-4 1,0 0-1,-1 3 155,7 5 0,-1 4 0,0-5 0,-10-5 0,0-3 0,-1-1 0,-5 4 0,4 1 0,-3 0 0,-1-1 0,-8-3 0,-16-24 0,-8 9 0,-2 1 0,-4-3 0,-2 5 0,-1 0 714,-1-4 0,0 1-714,-7-15 0,9 2 0,8 39 0,0 15 0,0 13 0,0 5 0,0-2 0,0 1 0,0 9 0,0 3 0,0 2 0,0 4-590,-3-11 1,-1 3-1,-1 3 1,1 0 589,-1 6 0,1 1 0,-1 2 0,-1 3-547,2-10 1,0 1 0,-1 2 0,1 1 0,-1-1 0,0 0 539,0-1 0,-1 0 0,0 1 0,1-1 1,-1 0-1,1 0 7,0-1 0,0 1 0,0 0 0,1 0 0,-1-2 0,1-1-243,0 1 1,0-1 0,1-2 0,-1 0 0,0-1 242,-2 4 0,-1 0 0,0-2 0,3-3 0,4 14 0,-2-4 0,-8-5 0,-3-2 884,0-5 0,-2-4-884,-3-7 0,-1-1 1638,-2 7 0,-1-3-1555,1-13 1,-1-2 754,0 4 0,-1-1-838,-7-9 0,-1-2 0,-5 3 0,1-1 0,-14-7 0,11 0 0,4 0 0,18 0 0,-23-15 0,37 3 0,-6-21 0,8 5 0,4 1 0,0-5 0,-5-1 0,4-6 0,7 5 0,6-7 0,3-1 0,-1-1 0,-3 3 0,-4 2 0,-2 2 0,0 1 0,3-3-278,5-2 0,4-3 0,0 0 1,1 2-1,-3 4 278,2-3 0,-2 3 0,2 2 0,2 4 0,1 2 0,0 1-124,8-8 0,0 0 124,-9 7 0,0 0 0,0 2 0,12-1 0,-1 0 0,-13 1 0,0-3 0,1 2 0,4 4 0,1 1 0,-1-2 0,-2-4 0,-1-1 0,0 1 0,4 1 0,0 2 0,-2-1 0,-1-9 0,1 2 0,12 6 0,-2 3 0,-11-10 0,9 17 0,-25 10 0,-8 8 0,0 0 0</inkml:trace>
  <inkml:trace contextRef="#ctx0" brushRef="#br3" timeOffset="426727">18539 5891 24575,'37'0'0,"0"0"0,-11 0 0,1 0 0,23 0 0,0 0 0,-1 0 0,-6 0 0,-19 0 0,9 0 0,-7 1 0,3-2 0,13-6 0,4-1 0,-11 6 0,1 2 0,-1-2 0,-1-5 0,-1-3 0,0 3 0,12 6 0,-2 0 0,-10-1 0,-5-4 0,-1-9 0,-11 11 0,-16-12 0,0 16 0</inkml:trace>
  <inkml:trace contextRef="#ctx0" brushRef="#br3" timeOffset="429079">19950 5186 24575,'0'33'0,"0"0"0,0 8 0,0 1 0,0 8 0,0 0 0,0-5 0,0-2 0,0-10 0,0-5 0,0-1 0,0 4 0,0-27 0,0 12 0,0-16 0,16 0 0,-5-16 0,12 4 0,3-3 0,-6-10 0,0-3 0,9-5 0,2-5 0,-2 0 0,0-3 0,-2 1 0,0-2 0,-2 2 0,-1 5 0,0-1 0,-5 7 0,-1 1 0,-10 5 0,-8 21 0,0-22 0,0 20 0,0-11 0,0-1 0,0 12 0,0-12 0,0 9 0,0 5 0,0-6 0,0-8 0,0 28 0,0 0 0,0 33 0,0-16 0,0 2 0,0 4 0,0 1 0,0 7 0,0 2 0,0-11 0,0 1 0,0 2-473,0 8 0,0 2 1,0 0 472,0-9 0,0-1 0,0 2 0,0 0 0,0 4 0,0 1 0,0 1 0,0-1 0,0 1 0,0-1 0,0 1 0,0-2 0,0-4 0,0-1 0,0 0 0,0 0 0,0 1 0,0 1 0,0-1 0,0-3-149,0 2 0,0-2 1,0 0 148,0 4 0,0 1 0,0-2 0,-4 7 0,0-2-28,4 0 0,-2 0 28,-8 0 0,-4-2 0,2-1 0,-3-1 0,-1-11 0,-2 1 0,-1-1 0,2 1 0,-1 0 0,-2-2 0,-5-3 0,-2-1 0,3 0 0,-2 11 0,3-2 0,-3-9 0,1-3 0,6 2 0,4-3 1381,4 0-1381,-21-4 478,28-16-478,-11-16 61,7-11-61,7 1 0,0-1 0,-11-1 0,0 1 0,10 1 0,0-1 0,-6-6 0,1-1 0,6 3 0,2-2 0,-2-13 0,2-4 0,4 8 0,3-2 0,2 0-1093,3 1 1,2 0 0,2 0 898,3-2 1,1 0 0,3 2 193,-4 10 0,2 0 0,0 1 0,0 2-233,5-2 1,-1 2 0,2 0 232,0-5 0,2-1 0,0 3 0,-1 8 0,1 2 0,-1-1-28,-4-2 0,-1 0 1,-1 1 27,12-3 0,-1 1 0,-2-3 0,-3 0 0,-10 7 0,1 1 1638,13-4 0,-1 1-1239,-9-13 28,10 14 0,-1-3-427,-20 0 0,-1 1 0,23-5 0,-26 0 0</inkml:trace>
  <inkml:trace contextRef="#ctx0" brushRef="#br3" timeOffset="430652">19632 4745 24575,'20'-42'0,"0"0"0,-5 0 0,3-1 0,3 8 0,3-1 0,0 1 0,-3 5 0,0 0 0,-3 2 0,-2-1 0,0 3 0,15-7 0,-31 25 0,0 8 0,0 8 0,0-6 0,8 22 0,17-10 0,7-1 0,13 9 0,-7-3 0,0 1 0,-12-11 0,-1 1 0,13 18 0,1 3 0,-2-6 0,2-1 0,-9-3 0,0 0 0,-2-2 0,5 0 0,-5-3 0,-1 2 0,-11-10 0,-16 7 0,0-11 0,0 12 0,0-16 0</inkml:trace>
  <inkml:trace contextRef="#ctx0" brushRef="#br3" timeOffset="491060">16845 9913 24575,'46'0'0,"-21"-7"0,1-2 0,3 7 0,2 0 0,2-6 0,-1 1 0,-4 6 0,-1 2 0,22-1 0,-37 0 0,3 0 0,-15 15 0,0-11 0,0 12 0,0-8 0,16 10 0,-12 9 0,14-6 0,3 1 0,1 15 0,-6-12 0,3 1 0,7 4 0,-3 1 0,-15-6 0,0-1 0,9 3 0,-3-3 0,-14-6 0,0 5 0,-16-19 0,-11 27 0,-8-27 0,-7-4 0,-3 11 0,-2 2-194,10-7 0,-3-1 1,2 2 193,2 1 0,0 1 0,2 1 0,-12 4 0,4-1 0,13-3 0,3-2 0,-23 0 0,37-8 0,-4 0 0,1-8 0,3-10 581,-21-9-581,5 0 0,8-7 0,5 22 0,15-3 0,0-1 0,0 12 0,0-19 0,0-11 0,0-5 0,0 10 0,0-3 0,-1 1 0,2 2 0,14-11 0,-11-9 0,12 14 0,0-2 0,-12 12 0,4-1 0,13-4 0,7-1 0,-2-1 0,2 0 0,4-4 0,1 1 0,2 2 0,-1 5 0,-11 12 0,-1 3 0,21-11 0,-15 23 0,3 2 0,3-1 0,4 0 0,2 0 0,4 0 0,2 0-419,-8 0 0,3 0 1,0 0-1,-1 0 419,1 1 0,0-1 0,1 0 0,-1-1 0,1-2 0,1-1 0,-2-1 0,-3 2 0,-2 1 0,-3 2 0,-2-2 0,11-7 0,-7 2 0,-8 7 0,-11-16 0,-16 12 0,0-11 0,0 15 0</inkml:trace>
  <inkml:trace contextRef="#ctx0" brushRef="#br3" timeOffset="492361">18521 8943 24575,'0'25'0,"0"-1"0,0 3 0,1 15 0,-2 5 0,-3-8 0,-3 4 0,2 0-818,4 4 1,1 1-1,-2 0 818,-5-11 0,-2 0 0,0 1 0,2-1 0,4 13 0,4 0 0,-3-1 0,-3-6 0,-1-2 0,2 2 0,2-5 0,2 1 0,1 0 0,0-2 0,-1 1 0,0-2 0,0 2 0,-1-1 0,1 1 0,-1 2 0,3-2 0,1 7 0,3 0 0,0 0 0,0-6 0,-1 1 0,2 0 0,3 0 0,2-2 0,4 0 0,0 0 0,0-1 0,-1-2 0,0 1 0,1-1 0,3 0-45,4-2 0,5 2 1,1-1-1,-1-2 1,-3-4 44,-1 0 0,-2-4 0,1 1 146,7 8 0,2 0 0,-4-13-146,4-20 0,-29 0 0,13-8 300,-16 6 0,0-5 1,0 7-1</inkml:trace>
  <inkml:trace contextRef="#ctx0" brushRef="#br3" timeOffset="495561">19685 9031 24575,'-45'0'0,"2"0"0,16 0 0,-7 0 0,23 0 0,-5 0 0,0 8 0,12 25 0,-7-7 0,-1 3 0,10 14 0,2 2 0,-12 0 0,0 0 0,10 4 0,0-1 0,-6-7 0,1-2 0,6-10 0,2-3 0,-1 7 0,0-9 0,0-5 0,0 24 0,0-3 0,0 5 0,0-4 0,0 4 0,0 2-269,-1-8 1,1 2-1,0 0 1,1 2 268,1 0 0,1 1 0,1 2 0,0-3 0,-2-3 0,0 5 0,-1-4 0,0 0 0,4 9 0,2 0 0,-3-10 0,-4-9 0,0 8 0,-16-37 0,5 22 0,-38-20 0,22 4 0,-1-1 0,-12-5 0,-1-4 0,12 2 0,2 0 537,-3 0 0,3 0-537,-1 0 0,9 0 0,3 0 0,16-15 0,0 11 0,0-20 0,0 22 0,0-6 0,0 8 0,0 0 0</inkml:trace>
  <inkml:trace contextRef="#ctx0" brushRef="#br3" timeOffset="496909">18962 9878 24575,'27'0'0,"-1"0"0,4 0 0,1 0 0,-4 0 0,1 0 0,-1 0 0,-1 0 0,9 0 0,-2 0 0,-5 0 0,-1 0 0,-9 0 0,-10 0 0,7 0 0,-11 0 0,28 0 0,-21-16 0,30 4 0,5-5 0,-19 4 0,0 2 0,11 7 0,1-11 0,-35 15 0,11 0 0</inkml:trace>
  <inkml:trace contextRef="#ctx0" brushRef="#br3" timeOffset="498227">20073 9208 24575,'0'25'0,"0"10"0,0-9 0,0 1 0,0 0 0,0 1 0,0 4 0,0-3 0,0 0 0,8 10 0,-6-11 0,16 0 0,3 5 0,-10-1 0,-2 4 0,3-1-400,6 0 0,4-2 0,-1 3 400,-6 1 0,0 2 0,0 1 0,0-3 0,3 2 0,1-3 0,-1 1 0,0 2 0,0 0 0,-1-3 0,1-2 0,-1-6 0,17 6 0,-23-11 0,21-19 0,-28 12 0,11-16 1200,-7 0-1200,10 0 0,17 0 0,2 15 0,6-11 0,-15 12 0,5-16 0,-21 0 0,4 0 0,-16 0 0,0 0 0,0 0 0</inkml:trace>
  <inkml:trace contextRef="#ctx0" brushRef="#br3" timeOffset="501575">20567 9578 24575,'0'20'0,"0"11"0,0-27 0,16 19 0,-4-5 0,10-2 0,5 3 0,-1 7 0,3 1 0,11 0 0,0 1 0,-11 3 0,-1-1 0,1-6 0,-1-3 0,-1 6 0,-7 5 0,3-28 0,-21 11 0,6-46 0,-8 0 0,0 4 0,0 1 0,0-10 0,0 3 0,0 6 0,0-1 0,0 11 0,0-23 0,0 25 0,-2-17 0,4-1 0,14 9 0,-12-9 0,11 25 0,-15 8 0,0 8 0,0 10 0,0 9 0,0 1 0,0 5 0,16-21 0,-12 19 0,12-19 0,-16 21 0,7-5 0,11-1 0,-6-2 0,3-1 0,29 0 0,-23 9 0,10-10 0,-29-19 0,6-4 0,-8-27 0,0-18 0,0 0 0,0 19 0,0 1 0,0-1 0,0-1 0,7-10 0,2-5 0,-4 5 0,1-4 0,3-2-522,4-1 1,5-2-1,1-1 1,-3 0 521,-4 2 0,-3 0 0,1 0 0,2 1 0,4 3 0,2 0 0,0 1 0,-3 4 0,0-15 0,-3 9 0,6 15 0,-10 11 0</inkml:trace>
  <inkml:trace contextRef="#ctx0" brushRef="#br3" timeOffset="502408">21802 10178 24575,'0'0'0</inkml:trace>
  <inkml:trace contextRef="#ctx0" brushRef="#br3" timeOffset="503512">21767 10001 24575,'0'45'0,"0"-12"0,0 1 0,0 1 0,0 2 0,0-2 0,0 1 0,0-1 0,0 8 0,0-1 0,0 2 0,0-4 0,0-11 0,0 10 0,0-35 0,0 12 0,0 0 0,-16-5 0,12 38 0,-19-25 0,21 25 0,-6-37 0,8 3 0,0-15 0</inkml:trace>
  <inkml:trace contextRef="#ctx0" brushRef="#br3" timeOffset="505443">21978 9084 24575,'35'12'0,"-1"0"0,2 8 0,1 5 0,-4-5 0,3 2 0,-2 0 0,5 6 0,-1-1 0,3-1 0,-6-3 0,-7 5 0,-5-9 0,-21-3 0,37 7 0,-7 7 0,-9-10 0,5 4 0,-3 0 0,4 13 0,-1-1 0,-3-14 0,3-1 0,-5 1 0,-3 9 0,0-4 0,6-12 0,-3-2 0,-12 4 0,21-9 0,-28-31 0,11 17 0,-15-18 0</inkml:trace>
  <inkml:trace contextRef="#ctx0" brushRef="#br3" timeOffset="506412">22031 9825 24575,'8'-37'0,"0"-1"0,6 2 0,4-3 0,1-1 0,0-3 0,0 0 0,2-3-656,-4 12 1,2-2-1,0-1 1,1 1 0,-1 1 534,1 0 0,1 1 0,-1 0 0,-1 0 121,0-3 0,-1-2 0,0 1 0,0 3 314,3 0 0,0 2 1,-3 1-315,1-17 0,-2 6 133,0 22 0,-1 3 0,-4-16 0,3 27 1</inkml:trace>
  <inkml:trace contextRef="#ctx0" brushRef="#br3" timeOffset="507611">22790 8361 24575,'35'0'0,"-9"9"0,-1 5 0,14 16 0,-9 2 0,-1 4 0,-9-7 0,-3-1 0,-2 2 0,-2 1 0,4 9 0,-3 2 0,-7-6 0,-2 5 0,-1-7 0,-1 7 0,1 3 0,-1-2 0,0-3-742,1 2 1,-2-3-1,0 2 742,-1 4 0,-1 4 0,0 0 0,-1-6 0,1-5 0,0-3 0,0-1-128,0 17 1,0 0 127,1-14 0,-1 0 0,-1-2 0,-3 4 0,0-3 0,4-4 0,-2-4 0,-5-7 0,7 4 2193,-16 9-2193,12-10 143,-12 3 1,1-3-144,11-11 0,-12 4 0,16-16 0</inkml:trace>
  <inkml:trace contextRef="#ctx0" brushRef="#br3" timeOffset="509191">23054 8061 24575,'-4'16'0,"14"4"0,8 3 0,7 0 0,6 0 0,1 3-629,-5-1 1,0 2-1,1 1 1,0-2 628,0 0 0,2-1 0,-1 0 0,-1-1 0,9 6 0,-2 0 0,-3-2 400,3 7 1,-5-1-401,-4-4 0,-1 1 0,1 3 0,-3 2 0,-11 7 0,-1 2-153,6-6 0,1 2 0,-4 1 153,-7-1 0,-5 1 0,1 2-385,4-4 1,2 1-1,0 1 1,-2 0 384,-3 1 0,-2 1 0,1 0 0,-1 1-248,2-5 1,0 0-1,-1 1 1,1 0 0,-1 1 247,0 4 0,-1 1 0,-1 1 0,0 0 0,0 0 0,-2 2 0,0 0 0,0 0 0,-2 0 0,1-1 0,-1-2 0,0 0 0,0-1 0,-1 0 0,-1 1 0,1-5 0,0 1 0,0 0 0,-1-1 0,0-1 0,0-3 0,-1 5 0,-1-3 0,0-1 0,-1 0 0,0 1 0,-1 0 0,0-2 0,2-3 0,2 7 0,-2-6 0,-9-8 0,1-3 0,11 10 0,-19-17 741,21 6-741,-22-5 1493,5 9-1493,-9-11 0,10-9 0,11-8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5T15:16:44.43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14729 3951 24575,'0'35'0,"0"-6"0,0 1 0,0 1 0,0 3 0,0 1 0,0 3 0,0 1-413,0-3 1,0 0 0,0 1 412,0 4 0,0 1 0,0-1 0,0-5 0,0-1 0,0 0 0,0 13 0,0 0 202,0-3 0,0-2-202,0-7 0,0 0 102,0 7 1,0-1-103,0-6 0,0 0 0,0 4 0,0 1 0,0-5 0,0-2 314,-1-6 0,2-3-314,14 10 0,-11-1 0,12-7 0,0 0 0,-12 7 0,19-7 0,-5 16 0,9-5 0,-6-21 0,1 1 0,-3 8 0,0-3 0,16-7 0,-10 3 0,-1 1 0,-1-3 0,10-11 0,-1 0 0,-8 10 0,7-14 0,2-4 0,6 2 0,-9 0 0,1 0 0,3 0 0,1 0 0,-4 0 0,3 0 0,1-4 0,3-2 0,-2 0 0,0 1 0,-1-2 0,9-7 0,-4-5 0,-16 3 0,-5-3 0,-3-6 0,-4-3 0,-2 1 0,-3-1 0,-2-3 0,-2 1 0,-3-15 0,0 19 0,0 1 0,0 4 0,0-19 0,0 13 0,-1 2 0,2-3 0,6-6 0,2-2 0,0-4 0,1-1 0,0-3 0,0 0 0,-1 7 0,-2 1 0,-7 8 0,0 4 0,0-2 0,0 3 0,0 19 0,0-12 0,8 16 0,-7 0 0,7-16 0,8 12 0,-12-11 0,27 15 0,-27 0 0,20 0 0,9 0 0,6 0 0,-9 0 0,1 0 0,-4 0 0,-1 0 0,19 0 0,-2 0 0,-15 0 0,5 0 0,2 15 0,2-11 0,-11 12 0,-1 0 0,13-12 0,-13 7 0,1 1 0,11-10 0,-10 6 0,5-8 0,-29 0 0,13 0 0,-8 0 0,-6 16 0,21-13 0,-3 21 0,8-6 0,-11-7 0,-9 21 0,-8-28 0,0 19 0,0-21 0,0 22 0,0-20 0,0 27 0,0-27 0,0 19 0,0-21 0,0 22 0,0-20 0,0 27 0,0-27 0,0 20 0,0-22 0,0 5 0,16-7 0,-12 0 0,27 0 0,-27 0 0,19 0 0,-21 0 0,6 0 0,8 0 0,-12-7 0,27 5 0,-3-22 0,9 4 0,-2-7 0,-17 9 0,5-5 0,-19 3 0,12-7 0,-16-7 0,0 7 0,0 7 0,0-3 0,0 5 0,0-1 0,0 1 0,0-5 0,0 19 0,0-12 0,0 0 0,0 5 0,0-23 0,16 7 0,-14-1 0,-1-3 0,10-2 0,2 1 0,-4 4 0,0-1 0,-5 0 0,3 2 0,25-9 0,-28-1 0,11-6 0,-15 23 0,8-3 0,-6 21 0,6-22 0,-8 20 0,0-11 0,0 15 0,0 0 0,0-16 0,16 4 0,-6-20 0,-1-8 0,4-1 0,2-2-338,1 3 0,2-3 0,-3 0 338,-7-1 0,-2-1 0,3 3 0,7 9 0,3 3 0,-5 1 0,-7-12 0,-2 5 0,11 9 0,-16 11 0,0 16 0,0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5T15:25:12.2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10107 12312 24575,'0'45'0,"-1"-19"0,2-1 0,15 20 0,-12 0 0,20-2 0,-23-15 0,11-4 0,0 1 0,-8-2 0,12 1 0,-1 1 0,-11 3 0,12-1 0,-8-9 0,-6 5 0,6-3 0,-8-1 0,0-3 0</inkml:trace>
  <inkml:trace contextRef="#ctx0" brushRef="#br0" timeOffset="2794">10337 13194 24575,'0'26'0,"0"1"0,-2 4 0,4-1 0,13 9 0,-11-6 0,12-9 0,-16-20 0,0 11 0,0-15 0,-16 0 0,12-15 0,-19 11 0,21-20 0,-22 22 0,20-6 0,-11-7 0,15 11 0,0-28 0,-16 28 0,12-11 0,-11 15 0,7-8 0,-26 6 0,11-6 0,-1 0 0,-1 0 0,-3 4 0,9-11 0,3 15 0,16 0 0,0 0 0,16 15 0,-12-11 0,27 12 0,-27-8 0,20-6 0,-23 21 0,7-19 0,8 12 0,-12 0 0,27-12 0,-3 19 0,9-5 0,-12-5 0,1 1 0,11 6 0,-9 3 0,-5-21 0,-21 6 0,6-8 0,-8-8 0,0 6 0,0-37 0,0 23 0,0-15 0,0-2 0,0 9 0,0-8 0,0 0 0,0 8 0,0-25 0,0 37 0,0-19 0,0 27 0,0-12 0,0 16 0,0-8 0,0 7 0,0-7 0,0 8 0,0-16 0,0 12 0,0-12 0</inkml:trace>
  <inkml:trace contextRef="#ctx0" brushRef="#br0" timeOffset="20808">10584 13600 24575,'0'27'0,"0"6"0,0 3 0,1-10 0,-2 1 0,-15 12 0,12 10 0,-12-22 0,16 1 0,0-11 0,0-9 0,0 8 0,16-12 0,-12 11 0,12-15 0,-8 0 0,-7-15 0,23 3 0,-20-37 0,27 25 0,-27-25 0,12 22 0,-16 0 0,0 9 0,0-6 0,0 20 0,0-11 0,-16 15 0,12-16 0,-11 12 0,-1-11 0,12 15 0,-12 0 0,16 0 0,0 0 0,0 15 0,0 5 0,0 7 0,0 7 0,0-7 0,0 0 0,0 7 0,0-23 0,16 21 0,-12-28 0,12 11 0,-1-15 0,-11 0 0,12 0 0,-16-15 0,8-5 0,-6-7 0,6-7 0,-8 7 0,0 0 0,0-7 0,0 7 0,0 7 0,0 5 0,0 7 0,0 6 0,0-6 0,-8 8 0,-26 0 0,19 0 0,-25 0 0,39 8 0,-7 9 0,8 11 0,0-1 0,0 7 0,8-7 0,-7-7 0,7 3 0,-8-21 0,16 6 0,-12-8 0,12 0 0,-16 0 0,15 0 0,-11-8 0,12-25 0,-16-6 0,1 1 0,-2-1 0,-6 14 0,-2 1 0,-10-19 0,-1 27 0,-4 48 0,22-7 0,3 5 0,-6 6 0,2 2 0,2 2 0,2-2 0,-1-10 0,0-3 0,0 11 0,0-19 0,8-9 0,25-8 0,6 0 0,-12 0 0,-1 0 0,9 0 0,-17 0 0,-10 0 0,-8-8 0,0-25 0,0 9 0,-4-8 0,0 0 0,2 8 0,-8 0 0,-4-1 0,-5-2 0,-9 7 0,11-3 0,-7 21 0,20 2 0,-11 17 0,15 19 0,0 1 0,15 6 0,-3-16 0,6 7 0,-10-23 0,-8 5 0,0 0 0,0-28 0,0 8 0</inkml:trace>
  <inkml:trace contextRef="#ctx0" brushRef="#br0" timeOffset="21794">10989 14446 24575,'-19'-19'0,"3"3"0</inkml:trace>
  <inkml:trace contextRef="#ctx0" brushRef="#br0" timeOffset="24145">10954 14411 24575,'0'35'0,"16"-7"0,-12 5 0,35-6 0,-18 1 0,3-3 0,3-1 0,-4-13 0,-1 1 0,1 21 0,0-1 0,20-8 0,-30 0 0,1 1 0,11-12 0,-1 1 0,0 29 0,0-24 0,1-1 0,2 18 0,0-3 0,-9-21 0,6 3 0,-20-15 0,11 0 0,-15-23 0,-15 1 0,11-21 0,-12 16 0,8-7 0,6 23 0,-6-5 0,8 0 0,-15 12 0,11-11 0,-12 7 0,0 6 0,12-22 0,-11 21 0,15-13 0,0 16 0,-8 0 0,6 16 0,2-5 0,18 23 0,-7-7 0,21 0 0,-28 7 0,19-22 0,-21 3 0,6 1 0,-8-4 0,0 21 0,16 2 0,-7-10 0,1 3 0,11 11 0,1 1 0,-2-11 0,-2 0 0,-4 7 0,-1-5 0,3-11 0,-16-5 0,0-15 0,0-15 0,0-13 0,-16-9 0,-4-6 0,1 15 0,-5-5 0,7 21 0,-11-19 0,1 27 0,-7-12 0,7 16 0,0 0 0,-7 0 0,-1-8 0,6 8 0,-3-1 0,-3-11 0,-2 0 0,-7 9 0,0 2 0,-2-7 0,3 0 0,-6 8 0,18 0 0,7 0 0,21 0 0,3 0 0,3 0 0,13 0 0,-16 0 0,0 0 0</inkml:trace>
  <inkml:trace contextRef="#ctx0" brushRef="#br0" timeOffset="28828">11960 15505 24575,'0'27'0,"-15"2"0,-2-1 0,9-11 0,-8 2 0,1 2 0,15 10 0,16-15 0,3 17 0,9-25 0,-11-8 0,-9 0 0,-8-24 0,0 18 0,0-33 0,0 28 0,0-23 0,0 22 0,0-3 0,0-1 0,-8 12 0,6-11 0,-21 15 0,19 0 0,-12 0 0,1 0 0,11 15 0,-12-11 0,16 27 0,0-27 0,16 20 0,3-6 0,9-7 0,-11 5 0,7-16 0,-20-16 0,11 5 0,-15-23 0,-15 22 0,11-19 0,-20 27 0,22-11 0,-21 15 0,19 0 0,-12 0 0,1 0 0,11 15 0,-12-11 0,16 27 0,16-19 0,-12 22 0,27-7 0,-19-7 0,21 3 0,-21-21 0,3-2 0,-15-18 0,0-17 0,0-2 0,0-6 0,-15 15 0,3 11 0,-6 9 0,-5 8 0,19 0 0,-12 0 0,1 8 0,11 9 0,-12 19 0,16 1 0,16 6 0,-12-16 0,27-9 0,-27 6 0,19-21 0,-21 29 0,22-28 0,3 11 0,2-13 0,3-4 0,17 2 0,-18-7 0,-3-1 0,-9 4 0,-3-28 0,-16 21 0,0-38 0,-16 25 0,5-1 0,-5 1 0,-9 9 0,-3 3 0,1 1 0,-1 2 0,-2 0 0,-1 3 0,0 5 0,2 2 0,-11-1 0,-9 0 0,38 0 0,-21 15 0,28-11 0,-11 12 0,15-16 0,-8 15 0,6-11 0,-6 20 0,16-22 0,-6 21 0,37-3 0,-23 0 0,7-11 0,3-3 0,1 2 0,1-6 0,-11 6 0,-9-16 0,-8 6 0,0-21 0,0 3 0,0-7 0,0-7 0,0 7 0,0 7 0,-8 5 0,6 7 0,-5 6 0,-9-6 0,-4 8 0,1 0 0,3 8 0,16 9 0,0 19 0,0 1 0,6-12 0,4 1 0,9 11 0,9-10 0,5-11 0,-21-16 0,3 0 0,-15-23 0,-15-15 0,3-1 0,5 13 0,-4 3 0,-12 11 0,19-3 0,-12 15 0,16 0 0,0 15 0,0-3 0,0 22 0,0 1 0,16 2 0,-12-10 0,12-11 0,-16-16 0,0-16 0,0-11 0,0-10 0,0 2 0,0 17 0,0 10 0,0 32 0,0-3 0,0 7 0,0-5 0,0-21 0,0 22 0,7-36 0,-5 39 0,6-39 0,-8 28 0,0-16 0,0 16 0,0-12 0,16 11 0,-12-30 0,11 11 0,-15-12 0,0 16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5T15:27:46.13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A020F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10407 12047 24575,'26'0'0,"1"16"0,1-12 0,-11 12 0,-9-16 0,8 7 0,-12-5 0,27 6 0,-3 8 0,8-7 0,4 2 0,-10 2 0,1 1 0,10 3 0,2-1 0,-8-2 0,-1 0 0,-7-1 0,2 1 0,3 2 0,2 1 0,0-1-354,-1-3 1,0 0 0,1 0 353,7 7 0,0 1 0,3-1 0,-7-6 0,3-1 0,0-1 0,-2 2 0,6 6 0,-2 1 0,1-1 0,4-2 0,0 0 0,-2 1 0,-8 1 0,-2 1 0,-1-2 0,-1-3 0,0-2 0,-3 2 0,3 6 0,-1-1 0,1-7 0,0-1 0,-5 5 0,-3-3 0,14-3 0,-6 4 0,-1 0 0,7-5 0,-9 5 0,1 2 530,0-1 0,-1 1-530,-3 0 0,1 1 0,2 3 0,0-1 0,2-7 0,-3 0 0,-9 2 0,-1 1 0,15-3 0,-3-1 0,-7 15 0,9-11 0,-10 7 0,-19-20 0,20 12 0,9-1 0,6-11 0,-9 8 0,1 0 0,0-12 0,-1 2 0,9 21 0,10-19 0,-37 12 0,3-16 0,-15 0 0,0 0 0,-15 0 0,11 0 0,-20 0 0,22 0 0,-5 0 0,-9 0 0,12-16 0,-27 4 0,6-11 0,-1-3 0,-3 14 0,-1 1 0,-13-15 0,0 3 0,7 17 0,1 0 0,3-10 0,1 1 0,4 12 0,1 2 0,-9-15 0,18 16 0,-7 0 0,4 0 0,1 0 0,-5 0 0,7 0 0,5-8 0,12 6 0,4-5 0,19 7 0,-21 0 0,6 0 0,-8 0 0,0 0 0</inkml:trace>
  <inkml:trace contextRef="#ctx0" brushRef="#br0" timeOffset="2100">12983 13194 24575,'-32'-22'0,"1"1"0,0-4 0,1-3 0,-1-7 0,1-1 0,2 4 0,1 0 0,5-3 0,-1 1 0,2 10 0,1 3 0,-7-6 0,7-5 0,5 44 0,15-24 0,0 28 0,0 0 0,0-13 0,0 21 0,0-22 0,0 6 0,0 7 0,0-11 0,15 28 0,-11-28 0,35 19 0,-9 10 0,-1-15 0,8 0 0,-3 1 0,-2 14 0,0-1 0,0-16 0,1-2 0,-6 1 0,1 24 0,-12-35 0,-16 12 0,0-16 0,0 8 0,0-6 0,-16 6 0,12-8 0,-20-2 0,-7 4 0,-2 13 0,3-8 0,-6-1 0,2 1 0,-4 6 0,-1 1 0,4-2 0,-3-1 0,0 0 0,2-2 0,0 0 0,2 0 0,-5 1 0,1 0 0,-6 3 0,6-3 0,17-8 0,-19 6 0,36-8 0,-11 0 0</inkml:trace>
  <inkml:trace contextRef="#ctx0" brushRef="#br0" timeOffset="7955">13512 13370 24575,'0'10'0,"0"14"0,0-20 0,0 27 0,8-19 0,-6 21 0,5-21 0,9 19 0,4-27 0,-1 20 0,5-23 0,-22 7 0,6-8 0,7 0 0,-11 0 0,12-8 0,-16-9 0,0-11 0,0 1 0,0-6 0,-16-3 0,4-1 0,-5 10 0,-7-5 0,-3 28 0,-10-11 0,-7 15 0,12 0 0,-2 0 0,4 0 0,1 0 0,-3 0 0,1 0 0,-2 0 0,25 0 0,8 15 0,0 5 0,8 7 0,-6-9 0,21 6 0,-19-20 0,12 27 0,-16-27 0,16 11 0,-12-15 0,11 0 0,-15 0 0,0 0 0,8 0 0,-6 0 0,22 8 0,-5-6 0,9 6 0,-11-8 0,7 0 0,-20-8 0,11-9 0,-15-19 0,0-1 0,0 11 0,0 1 0,0 4 0,-15-19 0,11 36 0,-20-11 0,7 15 0,-11 0 0,9 0 0,-5 15 0,22-3 0,-6 22 0,8 1 0,0 2 0,0 6 0,8-15 0,-6 5 0,6-21 0,8 3 0,-12-15 0,11 0 0,1 0 0,-12 0 0,12 0 0,-9-15 0,-5 3 0,6-21 0,-8 5 0,0 1 0,0-7 0,-8 23 0,6-5 0,-21 16 0,3 0 0,1 0 0,-5 0 0,22 16 0,-6-5 0,8 23 0,0 1 0,0 2 0,8-9 0,-6 3 0,22-27 0,-5 12 0,9-8 0,5-7 0,-6 23 0,1-20 0,-10 12 0,-11-32 0,-7 4 0,0-37 0,-7 26 0,-8-15 0,-4 3 0,-4 17 0,-1-11 0,-1 4 0,-11 21 0,11-4 0,-3 0 0,1 7 0,0 2 0,-4-1 0,1 0 0,-15 0 0,17 16 0,13-5 0,15 38 0,0-25 0,0 9 0,0-25 0,15 8 0,-11-12 0,20 27 0,-22-27 0,21 12 0,-19-16 0,28 0 0,-21 8 0,23-7 0,-7 7 0,0-8 0,7 0 0,-22 0 0,19 0 0,-27 0 0,12-8 0,-16-9 0,0-18 0,0-3 0,-16-5 0,12 16 0,-27-7 0,19 23 0,-22-5 0,23 32 0,-5-12 0,16 35 0,0-10 0,0 16 0,0-2 0,16-15 0,-12-11 0,19 7 0,-21-20 0,22 12 0,-20-16 0,11 0 0,1 0 0,-12 0 0,12-16 0,-16-12 0,0-9 0,1 12 0,-2-1 0,-15-11 0,-4 10 0,-7 11 0,-7 16 0,23 0 0,-5 16 0,16 11 0,0-1 0,0 1 0,0 12 0,8-14 0,0-1 0,-4 4 0,19-9 0,-21-3 0,6-16 0,-8 0 0,0-16 0,0-3 0,0-1 0,0-19 0,0 17 0,-8-5 0,6 11 0,-6 32 0,8-12 0,0 35 0,0-18 0,0 23 0,8-25 0,-6-3 0,6-16 0,8 0 0,-12 0 0,11 0 0,-15-31 0,0 15 0,0-33 0,0 21 0,0 1 0,-15-6 0,11 21 0,-20-4 0,22 32 0,-21-4 0,18 14 0,6 4 0,-1 4 0,0-4 0,4-1 0,19-2 0,-21-9 0,22 5 0,-5-3 0,1-1 0,3-3 0,-21-16 0,6 0 0,8 0 0,-28-39 0,16-2 0,-25 6 0,-7-1 0,10 5 0,-3 1 0,-16-2 0,-3 4 0,12 11 0,0 2 0,-11-3 0,1 5 0,-1 13 0,6 16 0,25 3 0,16 9 0,-6 5 0,21-6 0,-3-7 0,-1 4 0,5-23 0,-22 7 0,6-16 0,-8-25 0,0 10 0,0-26 0,0 21 0,0 9 0,0 3 0,0 16 0,0 0 0,0 16 0,0 3 0,0 1 0,0 3 0,0-5 0,0-6 0,0 3 0,0 1 0,0-28 0,0 8 0,0-15 0,0 3 0,0 16 0,0 0 0,0 0 0</inkml:trace>
  <inkml:trace contextRef="#ctx0" brushRef="#br0" timeOffset="20469">12859 13723 24575,'-27'0'0,"0"0"0,-3 0 0,2 0 0,-1 0 0,-4 0 0,-3-1 0,1 2 0,-12 3 0,2 0 0,8-4 0,1 2 0,-4 10 0,0-1 0,12-9 0,-1 0 0,-10 13 0,-2 2 0,5-11 0,1-1 0,9 4 0,-1 0 0,-6 4 0,0-2 0,-16-8 0,15 13 0,-1 0 0,5-13 0,-1-2 0,-4 7 0,0-1 0,3-6 0,-1-2 0,-1 5 0,0 0 0,2-3 0,3 0 0,-10 7 0,5-8 0,11 16 0,3-12 0,-7 27 0,-7-27 0,7 19 0,0-21 0,9 6 0,10-8 0,8 16 0,-16-12 0,-3 27 0,-1-27 0,-3 12 0,21-8 0,-22-6 0,20 5 0,-11-7 0,15 0 0,0 0 0,-16 0 0,4 16 0,-21-12 0,5 27 0,9-27 0,-5 12 0,22-16 0,-5 0 0,7 0 0,0 0 0,0-16 0,0 12 0,0-27 0,0 19 0,0-21 0,0 6 0,0-1 0,7-21 0,-5 26 0,8-2 0,4 1 0,5-4 0,1 9 0,-4 3 0,-8 8 0,-6 6 0,5-6 0,9-7 0,-12-5 0,12 16 0,-16 16 0,0 25 0,1-12 0,-2 1 0,-7 0 0,0 1 0,6 8 0,0 0 0,-6-10 0,0-1 0,8 6 0,0-3 0,-7 1 0,5-1 0,-6 22 0,-8-2 0,14-19 0,0-1 0,-4 0 0,-4-3 0,-5-4 0,11 3 0,-12-29 0,32 12 0,-12-14 0,35-7 0,-2 11 0,-10-4 0,1 0 0,2 7 0,1 2 0,0-1 0,-1 0 0,9 0 0,-6 0 0,-25 0 0,8 0 0,-12 0 0,11 0 0</inkml:trace>
  <inkml:trace contextRef="#ctx0" brushRef="#br0" timeOffset="21203">10725 14270 24575,'0'0'0</inkml:trace>
  <inkml:trace contextRef="#ctx0" brushRef="#br0" timeOffset="25504">10760 14270 24575,'0'27'0,"0"7"0,0-23 0,8 21 0,10-21 0,-3 13 0,5 1 0,9-12 0,3-2 0,-4 13 0,0 1 0,3-10 0,-1-3 0,13 8 0,-15-4 0,-11-32 0,-9 12 0,-8-27 0,0-12 0,0-6 0,-4 18 0,0 1 0,2-5 0,-21 1 0,-5 15 0,-9 1 0,12 13 0,-1 2 0,-11 3 0,11 0 0,1 0 0,3 0 0,-17 0 0,35 0 0,-11 8 0,15 10 0,0-7 0,0 29 0,0-34 0,15 33 0,-11-35 0,28 19 0,-28-21 0,11 6 0,-7-8 0,-6 0 0,6 0 0,-8-8 0,0-25 0,0-6 0,0 9 0,0-1 0,1 4 0,-2 1 0,-9-5 0,-4 1 0,-15-9 0,-5 20 0,-1 5 0,2 6 0,-6 31 0,39 7 0,0-1 0,0 3 0,0-5 0,0 0 0,0 18 0,0-19 0,0-3 0,8-19 0,-6 12 0,21-16 0,-3 0 0,-1 0 0,5 0 0,-22 0 0,6 0 0,-8-23 0,0-7 0,0-15 0,0 19 0,0 1 0,0-12 0,0 9 0,0 13 0,-8-1 0,6 12 0,-6-12 0,8 16 0,-16 0 0,12 16 0,-11 4 0,15 23 0,0-6 0,-2-11 0,4-1 0,13 4 0,-11 13 0,12-31 0,-8 5 0,-6-16 0,6 0 0,-8 0 0,0-16 0,0 5 0,0-31 0,0-3 0,0 6 0,0-10 0,0 22 0,-8 7 0,6 4 0,-22 16 0,5 0 0,-9 16 0,11 4 0,9 23 0,8 2 0,0-19 0,0 1 0,0 4 0,0-1 0,0 1 0,0 8 0,8-37 0,9 6 0,-5-8 0,19 0 0,-27 0 0,12 0 0,-16-24 0,0-5 0,0 3 0,0-1 0,0-18 0,0 2 0,0 16 0,0 9 0,-16 10 0,12 8 0,-27 8 0,27 10 0,-11 17 0,15 2 0,0-11 0,0-1 0,0-3 0,15 17 0,-11-35 0,27 11 0,-19-15 0,6 0 0,-10-15 0,-8 11 0,0-12 0,0 0 0,0 5 0,0-23 0,0 15 0,-8-15 0,-10 23 0,-9-5 0,7 16 0,5 16 0,15-5 0,0 23 0,15-15 0,5-1 0,-1-10 0,5-8 0,-6 0 0,-7-8 0,5-10 0,-16-1 0,0-15 0,0 7 0,-16 0 0,-11 9 0,-10 10 0,9 8 0,5 8 0,21 10 0,2 9 0,17 0 0,11-9 0,-1-10 0,-9-8 0,-10 0 0,7 0 0,-11 0 0,-4-39 0,-11 21 0,-5-4 0,-2 3 0,-9 11 0,7 8 0,-3 0 0,21 0 0,-6 24 0,8-3 0,-1 5 0,2-1 0,7-3 0,-6 9 0,6-29 0,7 6 0,-27-16 0,24 6 0,-27-6 0,7 8 0,6 0 0,-6 8 0,8 10 0,0-7 0,0 5 0,0-32 0,0 5 0,0-7 0,0 10 0</inkml:trace>
  <inkml:trace contextRef="#ctx0" brushRef="#br0" timeOffset="41150">11536 14393 24575,'43'0'0,"-13"0"0,1 0 0,4 0 0,3 0 0,5 0 0,2 0 0,-5 0 0,0 0 0,4 0 0,-2 0 0,-9 0 0,-1 0 0,2 0 0,1 0 0,-1 0 0,0 0 0,-2 0 0,1 0 0,10 0 0,0 0 0,-10 0 0,-1 0 0,10 0 0,0 0 0,-6 0 0,1 0 0,7 1 0,0-2 0,-8-6 0,0-1 0,7 6 0,-1 0 0,-17-6 0,-1 0 0,2 7 0,-1 2 0,8-1 0,-6-16 0,1 12 0,-11-11 0,-9 15 0,-8 0 0,0 0 0,0-8 0,0 6 0,0-6 0,0-8 0,0 13 0,0-13 0,0 16 0,0-8 0,0-10 0,-8-9 0,-9 0 0,-11 9 0,1-6 0,-6 5 0,5-1 0,1 4 0,9 16 0,-6 0 0,21 0 0,-13 16 0,16 4 0,0 7 0,16 7 0,-5-23 0,23 21 0,-23-28 0,21 19 0,-20-21 0,5 22 0,7-21 0,-20 13 0,11-16 0,-15 8 0,0-6 0,0 6 0,0-8 0,0 15 0,0-11 0,0 12 0,-15 0 0,3-12 0,-21 19 0,7-3 0,1 1 0,1 3 0,-1 1 0,-3 3 0,-1 2 0,1-1 0,0 3 0,-1 0 0,4-8 0,-2-1 0,3-1 0,4 1 0,1-1 0,-7 1 0,3-3 0,11 0 0,-4-5 0,16-15 0,0 0 0,0 0 0</inkml:trace>
  <inkml:trace contextRef="#ctx0" brushRef="#br0" timeOffset="46252">13177 14499 24575,'-42'0'0,"27"0"0,-17 16 0,32 11 0,0 11 0,0 5 0,0-16 0,16-9 0,-12 5 0,27-19 0,-27 12 0,12-16 0,-8 0 0,-6 0 0,6 0 0,-8-16 0,0 4 0,0-37 0,0 10 0,0 13 0,0-1 0,-8-8 0,6 17 0,-6 11 0,-8 7 0,12 0 0,-11 0 0,15 7 0,0 11 0,0 17 0,0 3 0,7-12 0,1-2 0,-4-2 0,12 17 0,-8-35 0,-6 12 0,6-16 0,-8-16 0,0-11 0,0-18 0,-8 0 0,6 1 0,-22 25 0,20-5 0,-27 22 0,27-5 0,-12 14 0,16 11 0,0 9 0,0 1 0,0 5 0,0-21 0,16 19 0,-12-27 0,27 12 0,-27-32 0,12-3 0,-16-24 0,0 5 0,0 6 0,0-2 0,0-15 0,-6 14 0,-4 1 0,-9-11 0,-1 10 0,-3 17 0,21 10 0,-22 8 0,20 8 0,-12 18 0,16 3 0,0 14 0,0-16 0,16 7 0,-12-22 0,12 19 0,-16-27 0,0 12 0,8-16 0,-6 0 0,21 0 0,-3 0 0,7 0 0,-9-16 0,5-4 0,-19-7 0,4 2 0,0 1 0,-8 0 0,0-4 0,0-1 0,0 0 0,-16 2 0,4 11 0,-21 16 0,21 0 0,-19 0 0,27 16 0,-12-5 0,16 31 0,0 3 0,0-6 0,8-14 0,0-1 0,-4 3 0,27-7 0,-27-4 0,12-9 0,7-5 0,-1 6 0,5-8 0,-3 0 0,-22 0 0,21 0 0,-19-8 0,12-25 0,-16-6 0,-7 12 0,-2 1 0,5-9 0,-19 1 0,-10 15 0,9 1 0,-8 12 0,-1 4 0,10 2 0,-26 8 0,48 21 0,6 7 0,-12-9 0,2 1 0,11 8 0,4-2 0,-2 5 0,-6-37 0,5 6 0,9-8 0,4 0 0,7 0 0,-9 0 0,5 0 0,-19-8 0,12-33 0,-16 8 0,0 0 0,0-1 0,0-3 0,-16 10 0,12 3 0,-11 22 0,7-6 0,6 16 0,-6 33 0,8-7 0,0-1 0,0 0 0,0 4 0,8-1 0,-6-3 0,6-21 0,-8 3 0,0-15 0,0 0 0,0-23 0,0 1 0,-3-2 0,-2-3 0,-4 0 0,0 1 0,-3-5 0,-4 8 0,1 7 0,11 14 0,-19-6 0,21 8 0,-6 24 0,8 5 0,0 4 0,0 3 0,0 13 0,4-18 0,0-4 0,-2-7 0,21-4 0,-19-16 0,12 0 0,-1 0 0,-11 0 0,12-16 0,-16-4 0,0-23 0,0 6 0,0 2 0,0 1 0,0-1 0,0 14 0,0-19 0,0 37 0,-16-13 0,12 16 0,-27 0 0,27 16 0,-12 11 0,16 10 0,-1-11 0,2-1 0,15 12 0,4-1 0,23-19 0,-21-4 0,1-2 0,7-9 0,1 0 0,8 13 0,10-15 0,-37-15 0,3 3 0,-15-37 0,-15 25 0,11-8 0,-4 0 0,-16 20 0,-1 0 0,14-12 0,-2-1 0,-18 14 0,-2 3 0,13-8 0,0-2 0,-7 4 0,2 1 0,-3-7 0,12 5 0,16 30 0,0 5 0,0 23 0,0 2 0,-1-18 0,2-1 0,15 19 0,-12-2 0,27-15 0,-27-11 0,12-9 0,-16-16 0,0-9 0,0-11 0,0-15 0,0 6 0,-8 11 0,0 1 0,4-4 0,-11 3 0,15 42 0,0-3 0,0 15 0,0 1 0,0-5 0,15 9 0,-11-9 0,12-20 0,-16 11 0,0-15 0</inkml:trace>
  <inkml:trace contextRef="#ctx0" brushRef="#br0" timeOffset="49050">12736 14182 24575,'-39'0'0,"1"0"0,4-6 0,-2-3 0,0 0 0,0 0 0,-1 0 0,-1-2-569,0-3 0,-1-2 0,-1 0 0,4 1 569,0 1 0,2 1 0,0 1 0,-6 0 0,-2 1 0,4 0 364,1-2 1,2 3-365,-1 9 0,3-2 0,10-13 0,1 1 375,-21 11-375,16-12 0,9 16 0,-6 0 1172,21 0-1172,-13 0 0,0-8 0,-3-7 0,-5-3 0,-2 1 0,-4-2 0,-2 0-417,1 0 0,-3-1 0,0-1 1,0 1 416,-2-2 0,0 0 0,0-1 0,-1 2 0,-4-2 0,-2 2 0,2-1 0,1-1 0,7 1 0,1 0 0,1-1 0,0 2-205,-11-4 0,1 1 1,2 1 204,6 2 0,0 1 0,3 0 0,-7-6 0,1 1 0,5 6 0,2 1 0,1-1 0,5 2 0,1 0 1613,-1 9-1613,23 8 668,0 8-668,0-6 0,0 6 0,0 7 0,0-11 0,0 12 0,8-16 0,-7 15 0,7-11 0,-8 20 0,0-22 0,16 21 0,-12-3 0,27 7 0,-27-9 0,12 6 0,-16-5 0,8 1 0,9 3 0,-5-5 0,19 9 0,-27 1 0,20 5 0,-22-21 0,21 4 0,-19-16 0,12-16 0,-16 4 0,-7-11 0,-2-3 0,-2-13 0,-7 2 0,-6-2 0,20 27 0,-27-22 0,27 7 0,-19 0 0,13 2 0,2 1 0,-4 0 0,-4 0 0,1-1 0,11-2 0,-20-1 0,23 11 0,-7 9 0,16 16 0,-7-7 0,19 11 0,8 0 0,21-8 0,-10 12 0,2-1 0,-5-12 0,-2-2 0,-6 7 0,-3 0 0,11 0 0,-19-6 0,-9 6 0,-8-8 0,0 15 0,0-11 0,0 12 0,0-16 0</inkml:trace>
  <inkml:trace contextRef="#ctx0" brushRef="#br0" timeOffset="51470">10407 13247 24575,'0'43'0,"8"-6"0,-6-2 0,22-1 0,-20-22 0,27 3 0,-27-15 0,11 0 0,-15-23 0,0-15 0,0 12 0,0-2 0,2-3 0,-4 1 0,-13-15 0,11 2 0,-27 23 0,19 4 0,-6 16 0,10 0 0,-7 0 0,11 16 0,-12 4 0,16 23 0,0-6 0,-1-11 0,2-1 0,15 12 0,-5-2 0,7-17 0,6-10 0,-20-8 0,11 0 0,-15-8 0,0-10 0,0-9 0,0-2 0,0-1 0,0-3 0,-7-4 0,-1 1 0,4 13 0,-20-10 0,22 25 0,-6 8 0,-7 0 0,11 8 0,-12 25 0,16 6 0,8-12 0,0-1 0,-4 9 0,19-1 0,-21-23 0,22 5 0,-20-16 0,11 0 0,-15-16 0,-15 5 0,11-38 0,-20 25 0,15-1 0,0 1 0,-2 12 0,-5 12 0,16 12 0,0 37 0,16-10 0,-11-12 0,1-1 0,12 2 0,6-5 0,-5-21 0,1 6 0,-5-16 0,-15-10 0,-15-9 0,-5-16 0,1 6 0,-5 1 0,6 19 0,7 9 0,-5 16 0,16 9 0,0 11 0,16-1 0,-5 7 0,7-23 0,-10 5 0,-8-16 0</inkml:trace>
  <inkml:trace contextRef="#ctx0" brushRef="#br0" timeOffset="54885">10407 13282 24575,'0'26'0,"0"9"0,0 2 0,4-11 0,0-1 0,-2 12 0,22 6 0,-20-23 0,27-4 0,-27-16 0,11-16 0,-15-4 0,0-23 0,0 6 0,0 2 0,0 1 0,0 23 0,0-5 0,0 16 0,-15 0 0,11 0 0,-12 0 0,16 16 0,0-5 0,0 38 0,0-25 0,16 9 0,-12-9 0,11-20 0,-7-4 0,-6-12 0,6-21 0,-8 5 0,0 9 0,0-5 0,-8 22 0,6-6 0,-6 8 0,8 8 0,0-6 0,0 6 0,0 8 0,0 3 0,0 1 0,0-5 0,-15-30 0,11 11 0,-12-12 0,16 16 0,0 0 0</inkml:trace>
  <inkml:trace contextRef="#ctx0" brushRef="#br0" timeOffset="105232">16845 11377 24575,'-15'-20'0,"11"5"0,-12 15 0,16 0 0,0 0 0,16 15 0,3-3 0,9 6 0,5-10 0,-21-8 0,19 0 0,-27 0 0,12-8 0,-16 6 0,0-22 0,0 20 0,0-27 0,-16 27 0,12-11 0,-11 15 0,15 0 0,-16 0 0,12 0 0,-12 0 0</inkml:trace>
  <inkml:trace contextRef="#ctx0" brushRef="#br0" timeOffset="107553">16898 11289 24575,'20'0'0,"11"0"0,-27 0 0,12 0 0,-16 0 0,0 0 0,0-16 0,0-3 0,0-25 0,0 7 0,0 10 0,0 11 0,0 16 0,0 0 0,-16 0 0,12 0 0,-11 31 0,-1-15 0,12 33 0,-12-14 0,16-13 0,0 17 0,0-35 0,0 27 0,16-27 0,-12 12 0,12-16 0,-1 0 0,-11-16 0,12-3 0,-16-24 0,0 5 0,0 12 0,0 1 0,0 4 0,-16-18 0,12 35 0,-27-12 0,27 16 0,-19 16 0,21 3 0,-6 25 0,8-7 0,0-2 0,0-2 0,8-21 0,-6 4 0,21-16 0,-19 0 0,12-16 0,-16 4 0,0-37 0,-16 26 0,12-10 0,-19 25 0,21 8 0,-6 0 0,8 8 0,0 9 0,0 11 0,8-9 0,-6-3 0,5-16 0,-7 0 0</inkml:trace>
  <inkml:trace contextRef="#ctx0" brushRef="#br0" timeOffset="110298">17022 11483 24575,'43'0'0,"-6"0"0,-2 0 0,-1 0 0,-3 6 0,4 4 0,-1-3 0,2 2 0,2 2-601,-1 2 1,1 2 0,1 2 0,0-1 600,1 0 0,0 0 0,1 0 0,-1 0 0,0 1 0,-1 1 0,1-1 0,-2 2 0,-4 0 0,0 1 0,-2-1 0,1-1 55,7 2 1,-1-2-1,-2 1-55,-6 1 0,-2 1 0,-1-1 0,4 2 0,-4-1 0,0 7 0,-5-11 0,-21-9 1788,6 8-1788,24 3 0,-10 1 0,3 3 0,2-3 0,3 0 0,1 1-61,-1 3 1,0 0 0,0 1 60,2-1 0,1 0 0,-2 0 0,2 8 0,-1-3 0,-1-11 0,-4-1 0,-7 17 0,-4-23 0,-8 5 0,-14-16 0,12-16 628,-14 12-628,-7-14 0,-2-3 0,2 8 0,-19-15 0,-5-1 0,15 17 0,-1 0 0,-10-12 0,0-1 0,4 11 0,1 1 0,7-1 0,1 0 0,-21-3 0,15 9 0,-5-8 0,-2 12 0,-3-11 0,-5-1 0,16 12 0,9-12 0,18 16 0,2 16 0,22-12 0,-5 12 0,1-16 0,-4 0 0</inkml:trace>
  <inkml:trace contextRef="#ctx0" brushRef="#br0" timeOffset="112507">18627 12365 24575,'0'-41'0,"0"2"0,-4 8 0,0 1 0,2-15 0,-6 17 0,-7 13 0,11 15 0,-12-16 0,0 4 0,12-37 0,-19 26 0,21-11 0,-6 26 0,8 16 0,0-6 0,0 22 0,0-5 0,0 9 0,0 5 0,8 2 0,-8-8 0,2-1 0,21 14 0,-10-5 0,2 2 0,14-8 0,3-1 0,-8 8 0,1 0 0,5-4 0,-2-3 0,-13-6 0,-2-3 0,5 0 0,5-4 0,-19-32 0,-4 12 0,-12-27 0,-21 19 0,-2-22 0,10 20 0,-3 1 0,-7-1 0,-1 1 0,4 3 0,-1 2 0,2 3 0,2 2 0,-7 3 0,19 0 0,9 0 0</inkml:trace>
  <inkml:trace contextRef="#ctx0" brushRef="#br0" timeOffset="114592">18892 12577 24575,'0'9'0,"0"-1"0,0-31 0,-8 1 0,6-5 0,-6 11 0,8 32 0,0 3 0,8 24 0,9-21 0,-5 17 0,20-35 0,-29-4 0,13-20 0,-16-7 0,0-22 0,-16 33 0,-3-23 0,-1 37 0,5 2 0,15 18 0,0 9 0,0 1 0,0-11 0,0 7 0,0-20 0,0 11 0,0-15 0,-8 0 0,6-15 0,-6 11 0,8-12 0,0 16 0</inkml:trace>
  <inkml:trace contextRef="#ctx0" brushRef="#br0" timeOffset="117169">18874 12594 24575,'-37'0'0,"-1"0"0,1 0 0,-2 0 0,0 0 0,-3 0 0,2 0 0,-11 0 0,2 0 0,2 0 0,5 0 0,-3 0 0,22 0 0,7 0 0,12 0 0,-27 0 0,3 0 0,0 0 0,-4 0 0,-4 0 0,-1 0 0,1-1 0,0 2 0,-5 7 0,5 0 0,5-4 0,-1 11 0,25-15 0,5 16 0,-22-4 0,-3 6 0,-2-5 0,-3-3 0,-17-6 0,23 4 0,1 0 0,-8-8 0,5 0 0,9 0 0,3 0 0,16 15 0,0-26 0,0 7 0,0-16 0,0 4 0,0 9 0,0 5 0,0-22 0,0 20 0,0-27 0,0 19 0,16-21 0,-12 5 0,11 1 0,-15 9 0,16-5 0,-12 19 0,12-12 0,-16 16 0,0 0 0,0 16 0,0-12 0,0 19 0,0-21 0,0 22 0,0-5 0,0 9 0,0 5 0,0-6 0,0 1 0,-16 5 0,12-5 0,-12-1 0,8-2 0,1-1 0,-5 0 0,3-1 0,0 3 0,-4 0 0,3-1 0,6 0 0,-2 5 0,-4-5 0,-6-21 0,28 12 0,-24-16 0,44 0 0,-28 0 0,19 0 0,-5-16 0,-6 12 0,19-12 0,-19 16 0,5 0 0,7 0 0,-20 0 0,11 0 0,-15 0 0,0 0 0</inkml:trace>
  <inkml:trace contextRef="#ctx0" brushRef="#br0" timeOffset="118931">17428 12982 24575,'0'28'0,"0"-11"0,15 7 0,-11-20 0,12 11 0,0-15 0,-13 0 0,13 0 0,-16-15 0,0 3 0,0-21 0,0 5 0,0 1 0,0 9 0,-16 10 0,13 8 0,-13 0 0,16 8 0,0-6 0,0 6 0,16-8 0,-13 0 0,13 0 0,-16-8 0,0-10 0,0 7 0,0-5 0,-16 16 0,13 24 0,-13-3 0,16 22 0,16-15 0,-13 5 0,13-21 0,-16 3 0,0-30 0,0 3 0,0-21 0,0 21 0,0-4 0</inkml:trace>
  <inkml:trace contextRef="#ctx0" brushRef="#br0" timeOffset="120547">17833 13035 24575,'0'0'0</inkml:trace>
  <inkml:trace contextRef="#ctx0" brushRef="#br0" timeOffset="121152">18098 13035 24575,'0'0'0</inkml:trace>
  <inkml:trace contextRef="#ctx0" brushRef="#br0" timeOffset="121684">18274 13035 24575,'0'0'0</inkml:trace>
  <inkml:trace contextRef="#ctx0" brushRef="#br0" timeOffset="122149">18398 13035 24575,'0'0'0</inkml:trace>
  <inkml:trace contextRef="#ctx0" brushRef="#br0" timeOffset="122781">18451 13035 24575,'0'0'0</inkml:trace>
  <inkml:trace contextRef="#ctx0" brushRef="#br0" timeOffset="124582">18574 13035 24575,'-20'0'0,"-19"-8"0,10-9 0,7 3 0,-1 0 0,-20-5 0,23 3 0,4 32 0,16-12 0,16 27 0,-12-27 0,12 12 0,-16-9 0,15-5 0,-11 6 0,12 8 0,7 3 0,7 9 0,2-11 0,4-1 0,0 2 0,1-1 0,3 3 0,0-2 0,-3-5 0,-3 1 0,-6 3 0,-3-3 0,2-10 0,-3 20 0,-22-22 0,6 6 0,-16-8 0,-10 0 0,-9 0 0,-16 0 0,-3 0 0,12 0 0,0 0 0,-15 0 0,15 7 0,1 1 0,-4-4 0,10 28 0,11-28 0,16 11 0</inkml:trace>
  <inkml:trace contextRef="#ctx0" brushRef="#br0" timeOffset="125503">18627 13247 24575,'0'19'0,"0"5"0,0-22 0,0 6 0,0-8 0</inkml:trace>
  <inkml:trace contextRef="#ctx0" brushRef="#br0" timeOffset="128651">18168 13829 24575,'0'19'0,"8"-3"0,-6 0 0,22-12 0,-20 11 0,27-15 0,-27 0 0,12-15 0,-32-5 0,12-7 0,-27 9 0,19 10 0,-21 8 0,21 0 0,-4 0 0,0 0 0,13 8 0,-13 10 0,32 9 0,-13 1 0,13 5 0,0-21 0,-4 19 0,5-27 0,-9 12 0,8-48 0,-12 17 0,4-9 0,-1-1 0,-7-11 0,-15-1 0,11 10 0,-12 11 0,8 16 0,6 0 0,-6 0 0,8 16 0,0-12 0,0 19 0,0-5 0,0 9 0,0-7 0,8-5 0,10-15 0,9 0 0,-7 0 0,-4 0 0,-16 0 0,0-15 0,0-5 0,0-7 0,-16-7 0,-4 23 0,1-5 0,-5 16 0,7 0 0,5 0 0,-4 39 0,16-13 0,7-1 0,2 1 0,3 7 0,21-21 0,-21 3 0,3-15 0,-15-15 0,0-13 0,-15 7 0,11-19 0,4 52 0,4-24 0,27 44 0,-27-28 0,19 11 0,-28-15 0,10-15 0,-44-5 0,24-7 0,-9 16 0,-1 4 0,-3-1 0,9 8 0,19 24 0,19-18 0,9 33 0,5-35 0,-21 11 0,19-30 0,-27 11 0,-4-28 0,-20 21 0,-7-7 0,-6 10 0,21 16 0,12 10 0,12 9 0,5-7 0,7-5 0,-5-15 0,1 0 0,-4-15 0,-32-5 0,-12-7 0,7 9 0,-3 18 0,24 2 0,0 22 0,8-21 0,-6 13 0,6-16 0</inkml:trace>
  <inkml:trace contextRef="#ctx0" brushRef="#br1" timeOffset="151914">18398 14041 24575,'19'0'0,"20"0"0,-17-16 0,13 12 0,-1-12 0,-23 16 0,21 0 0,-28 0 0,11 0 0,-7-8 0,10-9 0,6 3 0,3 0 0,-3 1 0,1-1 0,13-4 0,0 3 0,1 3 0,-12 3 0,-5 2 0,-10 7 0,4-16 0,0 13 0,-13-13 0,21 8 0,9-10 0,6 7 0,-8-5 0,-1 0 0,15 5 0,-2-7 0,-23 10 0,4 8 0,-7 0 0,7-6 0,3-4 0,-3 1 0,1-1 0,6 0 0,-1 0 0,5-5 0,-17 7 0,-10 6 0,-8-6 0,-8-8 0,-18-3 0,-3-9 0,4 3 0,-1 1 0,-11 8 0,9-23 0,-3 37 0,27-6 0,4 8 0,20 0 0,7 0 0,22 0 0,-10 0 0,6 0 0,-3 0 0,-31 8 0,5-6 0,-16 6 0,0-8 0,0 0 0,16 0 0,-28 16 0,8 3 0,-23 9 0,6-1 0,0 3 0,7-6 0,-1 1 0,-7 2 0,1 1 0,6-3 0,2-1 0,-4 3 0,9-7 0,8-5 0,-16-7 0,12-6 0,-11 22 0,-1-5 0,12 1 0,-12 3 0,16-21 0,0 22 0,-7-20 0,5 27 0,-22-27 0,20 19 0,-12-21 0,16 22 0,-15-4 0,11-1 0,-12 5 0,16-22 0,-8 21 0,6-19 0,-5 27 0,7-27 0,0 12 0</inkml:trace>
  <inkml:trace contextRef="#ctx0" brushRef="#br1" timeOffset="158230">19650 13335 24575,'0'20'0,"0"3"0,0-21 0,0 22 0,0-20 0,0 11 0,16 1 0,-12-12 0,11 11 0,-15-15 0,16 0 0,-12 0 0,12-15 0,-16 11 0,0-27 0,0 19 0,0-37 0,-16 10 0,-4 1 0,1 15 0,3 38 0,16-11 0,0 20 0,0 9 0,0-9 0,0 9 0,0-9 0,0-20 0,16 11 0,-12-15 0,11 0 0,-15 0 0,16 0 0,-12 0 0,19 0 0,-21-15 0,22 11 0,-20-20 0,12 6 0,-16 7 0,-16-21 0,12 28 0,-20-11 0,7 15 0,5 0 0,-4 0 0,16 0 0,0 15 0,0 5 0,0 7 0,0 7 0,0-22 0,0 3 0,0-15 0,16 0 0,-12 0 0,12 0 0,-16 0 0,0-15 0,0 3 0,0-22 0,-16 7 0,12 7 0,-12 5 0,16 46 0,0-15 0,0 33 0,16-37 0,-12 19 0,12-27 0,-9 11 0,-5-15 0,6 0 0,-8-15 0,0-5 0,0-7 0,0-7 0,0 7 0,0-16 0,0 6 0,0 9 0,-8 13 0,6 30 0,-5 5 0,7 23 0,0-6 0,0-2 0,0-1 0,0-22 0,7 3 0,-5-15 0,22 0 0,-20 0 0,27 0 0,-27 0 0,12 0 0,-16-15 0,0 11 0,0-12 0,-16 16 0,-3 0 0,-9 0 0,-21 0 0,26 0 0,-26 0 0,21 0 0,9 0 0,19 0 0,19 0 0,1 0 0,-5 0 0</inkml:trace>
  <inkml:trace contextRef="#ctx0" brushRef="#br1" timeOffset="166817">20391 14764 24575,'0'39'0,"16"0"0,-13-37 0,21 6 0,-22 8 0,6-28 0,-8 24 0,0-36 0,0 22 0,-8-6 0,6 8 0,-6 0 0,8 24 0,0-3 0,0 15 0,8-3 0,-6-21 0,6 3 0,-8-30 0,0 3 0,0-6 0,0 11 0,0 7 0,0 7 0,0 27 0,0-34 0,0 27 0,0-43 0</inkml:trace>
  <inkml:trace contextRef="#ctx0" brushRef="#br2" timeOffset="183496">16669 10583 24575,'0'26'0,"0"1"0,0 1 0,0 3 0,0 1 0,0 1 0,0 10 0,0 2 0,0-1 0,0 0 0,0 0 0,0 0 0,-1 0 0,2 1 0,6 3 0,2 0 0,-4-7 0,2 0 0,9 7 0,1-2 0,-11-21 0,0-1 0,1 12 0,1 0 0,1-8 0,-2-1 0,-5 12 0,0 3 0,5 2 0,2 0 0,-6-8 0,1 0 0,5 7 0,0-1 0,-4-13 0,2-2 0,9 4 0,-1-1 0,-13-4 0,0-1 0,9 2 0,2-1 0,4 13 0,-3-6 0,0-1 0,5 7 0,-7-13 0,0 1 0,-4 0 0,1-3 0,19 5 0,-15-1 0,1 1 0,3-9 0,0-1 0,-4 11 0,1 1 0,15 3 0,1 1 0,-14-2 0,1-1 0,12-5 0,-1 0 0,-13 7 0,-3-3 0,16-7 0,-3-1 0,-1 3 0,-1 9 0,1-9 0,1 1 0,-7-1 0,0 3 0,7 8 0,3 2 0,-1-2 0,0-1 0,4-1 0,-1 2 0,-9-9 0,0 2 0,-2-4 0,-3-1 0,-1-1 0,6 6 0,-2-1 0,-2 14 0,3-5 0,13-3 0,-21-2 0,4-21 0,-1 19 0,-11-19 0,4 11 0,0 3 0,0 13 0,-8-12 0,2-1 0,5 2 0,-7-5 0,0-21 0,0 6 0,16-8 0,-12 16 0,27-13 0,-10 17 0,2 0 0,7-17 0,4 0 0,10 16 0,0 1 0,-7-17 0,-1-2 0,-4 7 0,-3-1 0,6-7 0,-17 0 0,5 0 0,-19-15 0,12-13 0,-7-6 0,-3-8 0,-2 5 0,-1-3 0,2 1-210,5 6 1,2 2 0,-1-3 209,1-12 0,-1-3 0,2 5 0,5 4 0,1 4 0,4-9 0,-3 1 0,-10 8 0,0 4 0,13 2 0,-21-9 0,6 35 0,-8-27 628,0-12-628,8 19 0,0-1 0,-6-17 0,0 0 0,6 16 0,-1 3 0,-7-5 0,0 5 0,16 5 0,-12-6 0,12 21 0,-16-13 0,0 16 0,0 0 0,0-24 0,7 3 0,1-11 0,2-3 0,3 11 0,1-1 0,1-13 0,-2 0 0,-4 10 0,0 1 0,2-4 0,1 1 0,-2 4 0,0-1 0,3-3 0,1-1 0,3 4 0,-1 0 0,-1-1 0,-2 3 0,6-11 0,5 3 0,-22 21 0,21-3 0,-19 15 0,12 0 0,0 0 0,11 0 0,18-16 0,-15 14 0,1 0 0,-3-10 0,-1 0 0,10 10 0,2-5 0,-35 7 0,12 0 0,-16 7 0,0 11 0,8 10 0,-6-1 0,9-2 0,1-1 0,-8 0 0,14 7 0,3 2 0,1 6 0,-4-9 0,-1 1 0,1 14 0,-6-20 0,-1 1 0,-1 4 0,0 1 0,3 4 0,1 2 0,3 6 0,0 3-149,-8-12 1,0 1 0,0 0 148,5 11 0,0 0 0,-8-11 0,-1 1 0,1-3 0,7-4 0,-2-2 0,-11 13 0,4-7 0,27-17 0,-27 23 0,12-22 0,-12 5 0,-1 7 0,5 5 0,2 7 0,2 2 0,0-2 0,-1-4 0,2 0 0,-1 0 0,1 3-261,-2 4 1,0 4-1,-1 1 1,1-2 0,0-4 260,6 6 0,0-5 0,-2 0 0,-4 0 0,-3-1 0,1-2-85,4 8 1,1-2 84,3-1 0,0-2 0,-3-6 0,-1-3 0,-3-9 0,0-2 0,13 10 0,-21-22 0,6 3 1731,-8-15-1731,0 16 185,0 11-185,0 2 0,0 3 0,0 4 0,0 1 0,0 7 0,0 0 0,0-7 0,0-2 0,0-2 0,0-5 0,0 0 0,16 3 0,-12-27 0,11-4 0,-15-4 0,0-12 0,0 1 0,0 11 0,16-12 0,-12 32 0,35 3 0,-17 9 0,13 5 0,-17-21 0,5 3 0,-19-15 0,12 0 0,-16 0 0,0 0 0,0 16 0,15-12 0,-3 35 0,11-17 0,3 1 0,-6 5 0,-1 1 0,8 3 0,-1-3 0,10-2 0,-19 5 0,-9-28 0,-8 11 0,31-15 0,1 0 0,11 0 0,6 0 0,-11 4 0,0 0 0,7-3 0,-2 0 0,-10 3 0,-5 0 0,7-4 0,-1 0 0,-22 0 0,27 0 0,-33 0 0,33 0 0,-35 0 0,35-24 0,-10 19 0,1-14 0,1-2 0,8 10 0,-12 2 0,-5 0 0,-10 1 0,19-8 0,-27 12 0,20-11 0,-6 15 0,17 0 0,-9-8 0,1 0 0,12 4 0,-14-4 0,-1 1 0,3 7 0,-7 0 0,-4-8 0,-16 6 0,7-6 0,11-8 0,10 12 0,-1-11 0,6-1 0,-21 12 0,19-20 0,-27 23 0,12-23 0,-8 20 0,-6-12 0,6 16 0,-8 0 0,0-15 0,15 11 0,-11-20 0,28 22 0,-28-21 0,11 19 0,-15-27 0,0 27 0,8-12 0,-6 16 0,22 0 0,-5 0 0,9 0 0,-11 0 0,7 0 0,-20 0 0,27 0 0,-27 0 0,19 0 0,-5 0 0,10-8 0,-9 6 0,5-21 0,-22 19 0,5-35 0,-7 33 0,0-18 0</inkml:trace>
  <inkml:trace contextRef="#ctx0" brushRef="#br2" timeOffset="186214">21820 14923 24575,'29'0'0,"0"0"0,20 0 0,-10 0 0,-1 0 0,1 0 0,10 0 0,-37 0 0,4 0 0,-1-16 0,-11 12 0,12-27 0,-16 27 0,8-12 0,-6 8 0,21-25 0,5-6 0,-10 9 0,1-1 0,3 0 0,-1 1 0,-6 3 0,-3-1 0,-3 1 0,0 1 0,14-9 0,-19-14 0,12 25 0,-16-25 0,0 38 0,0-21 0,0 28 0,0-11 0,0 7 0,0-10 0,0-17 0,0-2 0,0 12 0,0-1 0,0-19 0,0 15 0,0-1 0,0-4 0,0-1 0,0 5 0,0-2 0,0-17 0,0 0 0,-1 19 0,2 1 0,7-12 0,0 0 0,-6 7 0,0 1 0,5 2 0,1 0 0,-3-4 0,-2 1 0,-2 4 0,0 1 0,3 0 0,0-1 0,-3-4 0,-2 0 0,0 2 0,2 1 0,7-2 0,0 0 0,-6-1 0,0 1 0,5 2 0,1-1 0,1-9 0,-2-2 0,-5 1 0,0-2-235,4 10 0,3 0 0,-1-1 235,-2-2 0,0-1 0,0 0 0,2 1 0,1-1 0,1 1 0,4 2 0,1 1 0,0 0 0,-3 2 0,0 1 0,1 1 0,4-6 0,1 1 0,0-3 0,-3 2 0,-3-2 0,5 14 0,-2 1 0,-12-4 0,13 9 705,-16-5-705,0 22 0,8-6 0,-6 8 0,6-15 0,31-13 0,-16 3 0,3-3 0,1 5 0,3 0 0,1-1-350,3-2 1,1-1-1,0 0 350,-1-3 0,-1 0 0,0 1 0,0 4 0,0 1 0,-1 1 0,8-9 0,-2 3 0,-7 10 0,-1 3 0,1-1 0,-1 0 0,9-10 0,-6 13 0,-1 1 0,-9-5 524,3 5 1,-3 2-525,-11 7 0,4-11 0,-16 15 0,0 0 0</inkml:trace>
  <inkml:trace contextRef="#ctx0" brushRef="#br1" timeOffset="198118">19721 13600 24575,'0'27'0,"0"6"0,7-21 0,-5 19 0,6-27 0,-8 12 0,16-8 0,-12-6 0,27 21 0,-19-3 0,21 7 0,-5 7 0,-9-23 0,5 21 0,-22-28 0,6 19 0,7-5 0,5 9 0,0-5 0,3-1 0,-4-2 0,-1 0 0,18 16 0,-19-2 0,7-21 0,-20 4 0,11-16 0,-30-16 0,11 12 0,-20-19 0,7 5 0,-19 6 0,-1-3 0,12 6 0,-1 2 0,-11 3 0,11-4 0,1 0 0,3 8 0,-17 0 0,35 0 0,-27 0 0,27 0 0,-12 16 0,32-12 0,-12 27 0,27-19 0,-27 6 0,20-11 0,-22 9 0,5-12 0,-7 12 0,0-1 0,16-11 0,-12 20 0,27-6 0,-27-7 0,12 21 0,-16-28 0,8 11 0,-6-15 0,6 0 0,-8-15 0,15-13 0,-13 3 0,0-3 0,12-7 0,4 0 0,-5 3 0,1-1 0,7-10 0,3 2 0,-2 15 0,1 3 0,0-4 0,-3 3 0,0 6 0,-4 10 0,-16 8 0</inkml:trace>
  <inkml:trace contextRef="#ctx0" brushRef="#br1" timeOffset="199819">19915 14482 24575,'0'-48'0,"-8"-1"0,6 22 0,-6 0 0,-8 17 0,12 20 0,-4 13 0,1 5 0,7 21 0,7-11 0,1 0 0,-4 1 0,12-5 0,-16-11 0,0-19 0,0-4 0,0-12 0,0-37 0,0 10 0,0 9 0,0-1 0,0-14 0,-16 18 0,12 11 0,-11 40 0,15 13 0,0 2 0,0 10 0,0-37 0,15 3 0,-11-15 0,12 0 0</inkml:trace>
  <inkml:trace contextRef="#ctx0" brushRef="#br1" timeOffset="202119">19950 14764 24575,'27'0'0,"0"0"0,3 0 0,-2-1 0,1 2 0,14 5 0,2 3 0,-4 1 0,-1 0 0,-4-1 0,-2 2 0,-6 2 0,-3-3 0,10-8 0,-17 6 0,-10-8 0,-8-8 0,0 6 0,-8-6 0,6-7 0,-6-5 0,-8-7 0,13-7 0,-29 7 0,28-1 0,-19 11 0,5 9 0,6-8 0,-3 28 0,30-16 0,-11 53 0,20-25 0,-22 25 0,21-22 0,-19-7 0,28 3 0,-29-21 0,13 6 0,-16 8 0,0-12 0,8 35 0,-6-2 0,9-3 0,1 3 0,-10 3 0,0 0 0,14-10 0,0-3 0,-12 14 0,11-33 0,-15-8 0,-15-8 0,11 6 0,-12-22 0,0 20 0,12-11 0,-19 15 0,-18 0 0,-4-1 0,-6 2 0,14 3 0,-1 2 0,-1-1-240,-10-1 1,-2-2-1,4 4 240,-1 10 0,4 2 0,3-5 0,6 1 0,-1 13 0,19-9 0,9-10 0</inkml:trace>
  <inkml:trace contextRef="#ctx0" brushRef="#br1" timeOffset="205514">20744 15152 24575,'0'-20'0,"-16"-3"0,12 21 0,-12-6 0,9-8 0,5 28 0,-6-16 0,16 37 0,-6-5 0,21-1 0,-19-9 0,12-10 0,-16-8 0,15 0 0,-11 0 0,12 0 0,-16 0 0,0-8 0,0-10 0,-16 6 0,-3-3 0,-1 15 0,4 0 0,16 0 0,0 15 0,0-3 0,0 22 0,16-23 0,-12 5 0,12-16 0,-16 0 0,0 0 0,0 16 0,0-5 0,-8 12 0,0 3 0,4 14 0,-4-10 0,0 0 0,8 15 0,0-1 0,0-25 0,0-3 0,0-16 0,0-16 0,0-11 0,0-10 0,1 12 0,-2-1 0,-2-5 0,-1 1 0,2-19 0,-22 6 0,20 27 0,-12 32 0,16-5 0,0 38 0,0-25 0,0 25 0,16-37 0,-12 3 0,12-15 0,-8 0 0,-6 0 0,5 0 0,-7-15 0,0 3 0,0-21 0,-7-3 0,5 15 0,-22-18 0,20 35 0,-27-12 0,27 16 0,-12 24 0,16-3 0,8 4 0,0 1 0,-4 11 0,11-9 0,1-13 0,-12-15 0,12 0 0,-16-15 0,8 3 0,-6-37 0,5 25 0,-6-8 0,-2 0 0,1 8 0,-7-25 0,5 22 0,-22 7 0,20 5 0,-12 15 0,16 15 0,0 5 0,0 23 0,0-13 0,0 1 0,0 18 0,0-22 0,0-3 0,0-7 0,0 7 0,16-20 0,-12 11 0,12-15 0,-16 16 0,0-28 0,0 8 0,0-15 0,0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5T15:26:59.212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10143 12312 24575,'0'0'0</inkml:trace>
  <inkml:trace contextRef="#ctx0" brushRef="#br0" timeOffset="3291">10143 12312 24575,'0'20'0,"0"3"0,0-21 0,8 6 0,-7-8 0,23 0 0,-20 0 0,12-8 0,-1 6 0,-11-21 0,12 19 0,-16-12 0,0 0 0,0 12 0,0-11 0,0 7 0,0 6 0,0-22 0,0 5 0,0-1 0,0-3 0,0 21 0,-16-6 0,12 8 0,-27 0 0,27 0 0,-12 8 0,8 9 0,7 11 0,-7-1 0,8 7 0,0 1 0,0 2 0,0-10 0,0-3 0,8-22 0,-7 6 0,7-8 0,8 0 0,-12 0 0,12 0 0,-1 0 0,-11-8 0,12-10 0,-16 7 0,0-13 0,0 6 0,0-9 0,0 7 0,-16 5 0,-3 15 0,-25 0 0,23 0 0,-3 0 0,24 31 0,0-15 0,0 11 0,0 3 0,0-1 0,16 14 0,-12-16 0,20-9 0,-7-10 0,-5-8 0,19 0 0,-27-24 0,12 3 0,-16-14 0,0 1 0,0 15 0,0-15 0,0 7 0,0 7 0,0 5 0,-16 15 0,12 0 0,-27 0 0,3 0 0,-9 0 0,2 15 0,2 5 0,21 7 0,-4 15 0,16-13 0,0 14 0,0-16 0,16-9 0,-4 6 0,21-20 0,-6 11 0,1-15 0,-11 0 0,7-15 0,-20 3 0,12-6 0,-16 10 0,0-7 0,0 11 0,0-28 0,0 28 0,0-19 0,0 21 0,0-22 0,0 13 0,0-23 0,-16 23 0,12-21 0,-12 28 0,8-11 0,7 15 0,-23 0 0,20 15 0,-12 5 0,16 7 0,0 7 0,16-15 0,-12 15 0,20-23 0,-7 21 0,18-28 0,3 11 0,-11-30 0,-11-5 0,-16-23 0,0-2 0,-16 15 0,4 7 0,-21 7 0,-2 12 0,-2-11 0,9 15 0,12 0 0,1 0 0,11 15 0,-12 5 0,16 7 0,0 7 0,0-15 0,0 15 0,0-7 0,0-7 0,16 3 0,-12-21 0,27 6 0,-27-8 0,12 0 0,-16-8 0,8 6 0,-7-21 0,7 3 0,-8-7 0,0-7 0,0 15 0,0 1 0,-8-5 0,7 19 0,-23-12 0,20 16 0,-27 16 0,27 11 0,-12 18 0,16-15 0,16 9 0,-12-35 0,11 11 0,-15-15 0,0 0 0</inkml:trace>
  <inkml:trace contextRef="#ctx0" brushRef="#br0" timeOffset="6929">10337 12665 24575,'-8'10'0,"6"13"0,-6-3 0,8 7 0,0 6 0,8-5 0,-6-9 0,6 5 0,7-22 0,-11 6 0,12-8 0,-16 0 0,16 0 0,-12 0 0,11 0 0,-15-8 0,0-10 0,0-9 0,0-16 0,0 5 0,0 3 0,0 2 0,-15 5 0,-5 9 0,0 3 0,-3 16 0,21 0 0,-6 0 0,8 0 0,-16 16 0,12 3 0,-11 9 0,15 5 0,0-5 0,0-1 0,0 6 0,0-21 0,0 20 0,0-21 0,15 7 0,-11 5 0,12-19 0,-8 28 0,-6-28 0,21 19 0,-19-21 0,12 6 0,0-8 0,-12 0 0,11 0 0,-15-8 0,0-10 0,0-9 0,0 7 0,0-3 0,0 21 0,0-22 0,0 21 0,0-29 0,0 28 0,-15-11 0,-5 15 0,0 0 0,-3 0 0,21 15 0,-6 5 0,8 23 0,0-6 0,0-2 0,8-1 0,-6-22 0,21 19 0,-19-19 0,28 5 0,-28-9 0,11-8 0,-7 0 0,-6 0 0,6 0 0,-8-8 0,0-9 0,0-19 0,0 7 0,0-2 0,0-18 0,0 6 0,0 11 0,0 28 0,-8-11 0,-10 15 0,-9 0 0,0 0 0,-7 0 0,7 0 0,-1 15 0,-5 5 0,21 7 0,-3 7 0,15-7 0,0 0 0,15 7 0,-3-22 0,6 19 0,5-27 0,-3 12 0,7-16 0,7 0 0,-23 0 0,5 0 0,0-16 0,-12-12 0,11-9 0,-15-6 0,0 23 0,0-19 0,0 33 0,0-17 0,-15 23 0,-5 0 0,0 0 0,5 16 0,15-5 0,0 38 0,0-25 0,0 9 0,0-2 0,0-15 0,0 23 0,15-37 0,-11 6 0,12-8 0,-16 0 0,16 0 0,-12-8 0,11-9 0,-15-11 0,-15 1 0,-5 9 0,-7 10 0,9 8 0,-6 0 0,20 0 0,-11 0 0,15 8 0,0-6 0,0 6 0</inkml:trace>
  <inkml:trace contextRef="#ctx0" brushRef="#br0" timeOffset="9945">10460 13282 8191,'20'0'0,"-5"8"3276,-15 10-1489,0 9 1031,0 16-2818,8-6 1719,-6-9-1719,6-5 3276,8-5 0,-12-6-3044,27 3-232,-27-15 0,12 0 0,-16 0 0,8 0 0,-7 0 0,7-15 0,-8 3 0,0-21 0,0 5 0,0-15 0,0-2 0,0 0 0,0 19 0,0 1 0,0-12 0,-8 9 0,-9-3 0,-11 27 0,1 4 0,-6 4 0,15 13 0,0 5 0,-8 0 0,-1 1 0,11 1 0,1 1 0,-7 5 0,5-1 0,15-2 0,-6 7 0,8-7 0,0 1 0,0 5 0,8-21 0,-6 3 0,21-15 0,-19 0 0,28 0 0,-28 0 0,19 0 0,-21 0 0,6-15 0,-8 3 0,0-37 0,0 21 0,0 1 0,-8-22 0,-10 8 0,-9 33 0,7 8 0,-3 0 0,21 0 0,-6 8 0,8 25 0,0-9 0,0 8 0,0 0 0,0-8 0,0 25 0,8-22 0,-6-7 0,21 4 0,-19-23 0,28 23 0,-28-20 0,19 12 0,-21-16 0,6 0 0,8 0 0,-12 0 0,11-16 0,-15 4 0,0-37 0,0 26 0,0-26 0,-15 21 0,11 1 0,-20 9 0,22 10 0,-21 8 0,19 0 0,-28 0 0,28 8 0,-11 25 0,15-9 0,0 25 0,15-14 0,-11 2 0,28-9 0,-28-12 0,11-16 0,-7 0 0,-6 0 0,6 0 0,-8-16 0,16 12 0,-12-20 0,11 7 0,-15-18 0,0-3 0,0-5 0,0 16 0,-15 9 0,11-5 0,-20 19 0,22-12 0,-21 32 0,19-12 0,-12 19 0,16-5 0,0 9 0,0 1 0,0 5 0,16-21 0,-12 3 0,11-15 0,-7 0 0,-6 0 0,6-15 0,-8 3 0,0-21 0,0 21 0,0-19 0,0 27 0,0-12 0</inkml:trace>
  <inkml:trace contextRef="#ctx0" brushRef="#br0" timeOffset="13657">10672 13653 24575,'-35'0'0,"7"0"0,11 0 0,9 15 0,8 13 0,0 9 0,0-10 0,0 5 0,8-21 0,-7 7 0,23 6 0,-20-21 0,12 13 0,-1-16 0,-11 0 0,12 0 0,-16 0 0,0 0 0,8 0 0,-6 0 0,6 0 0,-8 0 0,0-16 0,0-11 0,0-10 0,0 11 0,0 1 0,0-12 0,0 1 0,0 3 0,0 21 0,-8-3 0,6 15 0,-22 0 0,5 15 0,-1-3 0,4 21 0,16 3 0,0 1 0,0 6 0,0 0 0,0-6 0,0-1 0,0-3 0,0-6 0,0-7 0,0-4 0,0-16 0,0 7 0,16-5 0,-12 6 0,12-16 0,-16-9 0,0 5 0,0-19 0,0 19 0,0-6 0,-16-5 0,4 19 0,-21-12 0,5 16 0,1 0 0,-6 0 0,21 16 0,-4-4 0,16 21 0,0-6 0,0-7 0,16-4 0,-12-16 0,19 0 0,-21 0 0,22-16 0,-20-4 0,11-7 0,-15 9 0,0-5 0,0 19 0,0-12 0,-15 32 0,11-12 0,-12 11 0,16-7 0,0 10 0,0-6 0,0 19 0,16-27 0,-12 12 0,27-16 0,-27 0 0,12 0 0,-16-16 0,0-4 0,0 1 0,0-5 0,0 7 0,-16 5 0,-11-4 0,5 16 0,-2 0 0,9 0 0,11 16 0,-12-4 0,32 21 0,-12-6 0,19 1 0,-21-11 0,6-9 0,8-8 0,-12 0 0,11 0 0,1 0 0,-12-8 0,12-9 0,-16-18 0,0-3 0,-16-5 0,-4 24 0,1 3 0,-5 16 0,22 0 0,-6 0 0,8 31 0,0-15 0,0 33 0,0-22 0,8 1 0,-6-11 0,6-9 0,8 8 0,-12-12 0,11-4 0,-15-4 0,0-20 0,0 7 0,0 5 0,0-4 0,0 16 0,0 16 0,0-12 0,0 12 0,0-16 0,0 0 0,16-16 0,-12 12 0,12-12 0,-16 16 0,0-15 0,0 11 0,-16-20 0,12 22 0,-12-6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5T15:52:50.383"/>
    </inkml:context>
    <inkml:brush xml:id="br0">
      <inkml:brushProperty name="width" value="0.05292" units="cm"/>
      <inkml:brushProperty name="height" value="0.05292" units="cm"/>
      <inkml:brushProperty name="color" value="#A020F0"/>
    </inkml:brush>
  </inkml:definitions>
  <inkml:trace contextRef="#ctx0" brushRef="#br0">19826 7091 24575,'0'49'0,"0"0"0,0-1 0,0 2 0,0-2 0,0 3 0,0-1 0,0-7 0,0-2 0,0-2 0,0 5 0,0-5 0,0-12 0,0-3 0,0 7 0,0-19 0,16 5 0,-12-9 0,35 8 0,-17-12 0,2 11 0,3 1 0,0-14 0,-1 0 0,13 22 0,-7-22 0,1-3 0,6 9 0,-13-11 0,1-2 0,-1 5 0,-1-1 0,-3-10 0,1-2 0,7 3 0,0 0 0,-2-2 0,-1-3 0,0-2 0,-1 1 0,0 2 0,-1 0 0,12-13 0,-1-7 0,-3 7 0,-21 0 0,19-7 0,-27 7 0,12-1 0,-16 11 0,0 9 0,0-8 0,0 12 0,0-11 0,0-1 0,0 12 0,0-12 0,0 16 0,0 0 0,0-8 0,0-33 0,0-8 0,4 14 0,0 0 0,-4 7 0,2 3 0,5-10 0,-14 17 0,-11 10 0,-10-8 0,-15-3 0,-2-1 0,15 7 0,0 3 0,2 8 0,1 2 0,-1-4 0,3 0 0,-3 4 0,5 0 0,-11 0 0,-5-16 0,10 14 0,-2 0 0,0-5 0,1-1 0,2-1 0,1 2 0,-5 5 0,3 0 0,0-14 0,5 16 0,9 0 0,11 0 0,-28 0 0,5 16 0,-18-12 0,15 12 0,-1-1 0,3-13 0,1 0 0,-10 22 0,-2-22 0,35 6 0,-12-8 0,16 0 0,0 0 0,0 15 0,0-11 0,0 12 0,0-16 0,0 16 0,0-13 0,0 13 0,0-16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5T15:59:41.240"/>
    </inkml:context>
    <inkml:brush xml:id="br0">
      <inkml:brushProperty name="width" value="0.05292" units="cm"/>
      <inkml:brushProperty name="height" value="0.05292" units="cm"/>
      <inkml:brushProperty name="color" value="#A020F0"/>
    </inkml:brush>
  </inkml:definitions>
  <inkml:trace contextRef="#ctx0" brushRef="#br0">5945 9296 24575,'0'25'0,"0"3"0,0-1 0,0 6 0,0-5 0,0-9 0,0 5 0,0-22 0,0 21 0,0-19 0,0 12 0,0-16 0,15 0 0,-11 0 0,12 0 0,-16 0 0,8 0 0,-6 0 0,6-16 0,-8 12 0,0-19 0,15 21 0,-11-22 0,12 5 0,-16-1 0,0 5 0,0 7 0,0 6 0,0-6 0,0-8 0,0 12 0,0-11 0,0-1 0,0 12 0,0-12 0,0 8 0,0 7 0,0-7 0,0-8 0,0-4 0,0-23 0,-16 6 0,4 10 0,-5 11 0,9 16 0,8 0 0,-16 0 0,12 16 0,-11-12 0,15 27 0,0-19 0,0 5 0,0 7 0,0-5 0,-8 1 0,6-4 0,-6-8 0,8 9 0,0-5 0,0 4 0,0-16 0,0 0 0</inkml:trace>
  <inkml:trace contextRef="#ctx0" brushRef="#br0" timeOffset="1433">6033 9119 24575,'0'45'0,"0"-11"0,0-1 0,0 0 0,-2 5 0,4-3 0,14-19 0,-13 23 0,13-37 0,-16 6 0,8-8 0,-6 0 0,21 15 0,5 5 0,9 7 0,6-9 0,-15-10 0,-11 7 0,7-11 0,-20-4 0,11-4 0,-15-11 0,0 15 0</inkml:trace>
  <inkml:trace contextRef="#ctx0" brushRef="#br0" timeOffset="3883">7091 10760 24575,'22'-30'0,"-1"1"0,-2 5 0,0-1 0,-2-6 0,1 1 0,-1 7 0,-1 3 0,-4 0 0,4 5 0,-32 7 0,-12-10 0,-9 7 0,2-13 0,2 22 0,21-6 0,-4 8 0,16 8 0,0-6 0,-16 22 0,13-13 0,-13 7 0,16 5 0,0-19 0,-8 36 0,-10 5 0,10-14 0,-1 5 0,-1 1-277,-4-3 1,-1 0 0,1 1 276,1 10 0,1 2 0,0-1 0,-1-6 0,1-1 0,1-3 0,1 3 0,3-1 0,2 2 0,2-8 0,3-20 0,0 4 0,8-16 0,-6 0 829,21-16-829,-3 12 0,7-12 0,22 16 0,-10-8 0,-1 7 0,1-23 0,-35 20 0,11-12 0,-15 1 0,0 11 0,0-12 0,0 8 0,0 6 0,0-21 0,0 19 0,0-12 0,0 1 0,0 11 0,0-12 0,0-8 0,-15 3 0,-5-14 0,1 1 0,-5 23 0,22-5 0,-6 16 0,8 0 0,-15 0 0,11 0 0,-28 0 0,21 0 0,-12 7 0,-3 2 0,-14 2 0,14-2 0,-1 0 0,-8-1 0,18 7 0,-7-11 0,20 28 0,-12-28 0,16 11 0</inkml:trace>
  <inkml:trace contextRef="#ctx0" brushRef="#br0" timeOffset="6719">8873 9208 24575,'0'25'0,"0"2"0,0 1 0,0 5 0,-8-5 0,6-1 0,-6-9 0,8 5 0,0-19 0,0 27 0,0-19 0,0 37 0,0-10 0,0-12 0,0-1 0,0 10 0,0-19 0,0-9 0,8-16 0,-6-9 0,6 5 0,7-19 0,-11 3 0,12-9 0,0 2 0,-12 1 0,11 7 0,-15 7 0,0-3 0,0 21 0,0-22 0,0 20 0,0-35 0,0 18 0,0-23 0,0 17 0,0-6 0,0 21 0,0-4 0,0 16 0,-15 16 0,-5-4 0,0 21 0,-3-6 0,21 1 0,-6 5 0,8-21 0,0 19 0,-16-27 0,12 20 0,-27-22 0,27 21 0,-11-19 0,15 12 0,-8-16 0,6 0 0,-6 0 0</inkml:trace>
  <inkml:trace contextRef="#ctx0" brushRef="#br0" timeOffset="8534">8943 9260 24575,'0'28'0,"0"5"0,0-5 0,0-1 0,0-9 0,0-10 0,0 7 0,0-11 0,0 12 0,0-1 0,0-3 0,0 22 0,8-7 0,-6 0 0,6-9 0,8-10 0,-13-8 0,13 0 0,-16-8 0,0 6 0,16-21 0,-12 19 0,19-12 0,-5 16 0,17-16 0,-9 14 0,1 0 0,12-13 0,10 15 0,-37 0 0,4 0 0</inkml:trace>
  <inkml:trace contextRef="#ctx0" brushRef="#br0" timeOffset="10352">9843 10460 24575,'-20'0'0,"5"0"0,7 0 0,6 0 0,-22 16 0,-3-5 0,-10 23 0,14-16 0,2-1 0,2 4 0,3 19 0,16-36 0,0 11 0,0 1 0,0-12 0,0 12 0,0-16 0,16 0 0,-12 0 0,27 0 0,-19 7 0,21-5 0,-21 22 0,19-20 0,-27 11 0,20-15 0,-22 0 0,21 0 0,5 0 0,9 0 0,6 0 0,-16 0 0,-9 0 0,-10 0 0,8 0 0,-12 0 0,27 0 0,-19 0 0,21-15 0,-21 11 0,3-12 0,-15 16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3C603-3B65-4AB7-82D6-2288B2E2AD50}" type="datetimeFigureOut">
              <a:rPr lang="en-US" smtClean="0"/>
              <a:pPr/>
              <a:t>9/5/24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C6714-DB55-4642-89AE-3D1E79A97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45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Inverse is concave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261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935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0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ilgicm" TargetMode="External"/><Relationship Id="rId2" Type="http://schemas.openxmlformats.org/officeDocument/2006/relationships/hyperlink" Target="http://www.cs.iit.edu/~mbilgic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6858000" cy="1524000"/>
          </a:xfrm>
        </p:spPr>
        <p:txBody>
          <a:bodyPr>
            <a:noAutofit/>
          </a:bodyPr>
          <a:lstStyle>
            <a:lvl1pPr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41648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2B869B-E6BC-1BA6-F938-8B4555D3FE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2" t="40690" b="41598"/>
          <a:stretch/>
        </p:blipFill>
        <p:spPr>
          <a:xfrm>
            <a:off x="152400" y="990600"/>
            <a:ext cx="7315200" cy="106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3799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2225" y="1433516"/>
            <a:ext cx="40195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5069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6225444" y="3617978"/>
            <a:ext cx="5334004" cy="384048"/>
          </a:xfrm>
        </p:spPr>
        <p:txBody>
          <a:bodyPr/>
          <a:lstStyle>
            <a:lvl1pPr algn="ctr">
              <a:defRPr sz="525"/>
            </a:lvl1pPr>
          </a:lstStyle>
          <a:p>
            <a:r>
              <a:rPr lang="en-US" dirty="0"/>
              <a:t>CS 583 – Probabilistic Graphical Models – Illinois Institute of Technology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3" name="Oval 22"/>
          <p:cNvSpPr/>
          <p:nvPr userDrawn="1"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31" name="Title 1"/>
          <p:cNvSpPr txBox="1">
            <a:spLocks/>
          </p:cNvSpPr>
          <p:nvPr userDrawn="1"/>
        </p:nvSpPr>
        <p:spPr>
          <a:xfrm>
            <a:off x="2041118" y="462571"/>
            <a:ext cx="6629911" cy="1132184"/>
          </a:xfrm>
          <a:prstGeom prst="rect">
            <a:avLst/>
          </a:prstGeom>
        </p:spPr>
        <p:txBody>
          <a:bodyPr vert="horz" lIns="0" rIns="0" anchor="b">
            <a:normAutofit/>
          </a:bodyPr>
          <a:lstStyle/>
          <a:p>
            <a:pPr algn="l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sz="1800" b="1" kern="1200" cap="sm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CS 583: Probabilistic Graphical Models</a:t>
            </a:r>
          </a:p>
          <a:p>
            <a:pPr algn="l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endParaRPr kumimoji="0" lang="en-US" sz="1800" b="1" kern="1200" cap="small" baseline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12" hasCustomPrompt="1"/>
          </p:nvPr>
        </p:nvSpPr>
        <p:spPr>
          <a:xfrm>
            <a:off x="2041119" y="2069896"/>
            <a:ext cx="5463344" cy="118331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100" b="1" i="0" u="none" strike="noStrike" kern="1200" cap="small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small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Topic: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cap="sm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Chapter:</a:t>
            </a:r>
            <a:endParaRPr kumimoji="0" lang="en-US" sz="18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54" name="Group 53"/>
          <p:cNvGrpSpPr/>
          <p:nvPr userDrawn="1"/>
        </p:nvGrpSpPr>
        <p:grpSpPr>
          <a:xfrm>
            <a:off x="2067974" y="5410204"/>
            <a:ext cx="3634836" cy="1066800"/>
            <a:chOff x="4227387" y="4433832"/>
            <a:chExt cx="3634836" cy="1066800"/>
          </a:xfrm>
        </p:grpSpPr>
        <p:sp>
          <p:nvSpPr>
            <p:cNvPr id="30" name="Title 1"/>
            <p:cNvSpPr txBox="1">
              <a:spLocks/>
            </p:cNvSpPr>
            <p:nvPr userDrawn="1"/>
          </p:nvSpPr>
          <p:spPr>
            <a:xfrm>
              <a:off x="4227387" y="4433832"/>
              <a:ext cx="3634836" cy="1066800"/>
            </a:xfrm>
            <a:prstGeom prst="rect">
              <a:avLst/>
            </a:prstGeom>
          </p:spPr>
          <p:txBody>
            <a:bodyPr vert="horz" anchor="b">
              <a:normAutofit fontScale="92500" lnSpcReduction="20000"/>
            </a:bodyPr>
            <a:lstStyle/>
            <a:p>
              <a:pPr>
                <a:lnSpc>
                  <a:spcPct val="170000"/>
                </a:lnSpc>
              </a:pPr>
              <a:r>
                <a:rPr kumimoji="0" lang="en-US" sz="1500" b="1" dirty="0"/>
                <a:t>Mustafa Bilgic</a:t>
              </a:r>
            </a:p>
            <a:p>
              <a:pPr>
                <a:lnSpc>
                  <a:spcPct val="170000"/>
                </a:lnSpc>
              </a:pPr>
              <a:r>
                <a:rPr kumimoji="0" lang="en-US" sz="1500" dirty="0"/>
                <a:t>       </a:t>
              </a:r>
              <a:r>
                <a:rPr kumimoji="0" lang="en-US" sz="1500" dirty="0">
                  <a:hlinkClick r:id="rId2"/>
                </a:rPr>
                <a:t>http://www.cs.iit.edu/~mbilgic</a:t>
              </a:r>
              <a:endParaRPr kumimoji="0" lang="en-US" sz="1500" dirty="0"/>
            </a:p>
            <a:p>
              <a:pPr>
                <a:lnSpc>
                  <a:spcPct val="170000"/>
                </a:lnSpc>
              </a:pPr>
              <a:r>
                <a:rPr kumimoji="0" lang="en-US" sz="1500" dirty="0"/>
                <a:t>       </a:t>
              </a:r>
              <a:r>
                <a:rPr kumimoji="0" lang="en-US" sz="1500" dirty="0">
                  <a:hlinkClick r:id="rId3"/>
                </a:rPr>
                <a:t>https://twitter.com/bilgicm</a:t>
              </a:r>
              <a:endParaRPr kumimoji="0" lang="en-US" sz="1500" dirty="0"/>
            </a:p>
          </p:txBody>
        </p:sp>
        <p:pic>
          <p:nvPicPr>
            <p:cNvPr id="6" name="Picture 5" descr="File:Twitter bird logo 2012.svg - Wikipedia, the free encyclopedia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1012" y="5187464"/>
              <a:ext cx="274320" cy="223007"/>
            </a:xfrm>
            <a:prstGeom prst="rect">
              <a:avLst/>
            </a:prstGeom>
          </p:spPr>
        </p:pic>
        <p:pic>
          <p:nvPicPr>
            <p:cNvPr id="48" name="Picture 47" descr="Original file ‎ (SVG file, nominally 512 × 512 pixels, file size: 2 ...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4642" y="4861560"/>
              <a:ext cx="274320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9958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BB2532"/>
          </a:solidFill>
          <a:ln>
            <a:noFill/>
          </a:ln>
          <a:effectLst>
            <a:innerShdw blurRad="215900" dist="762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447800"/>
            <a:ext cx="6858000" cy="1676400"/>
          </a:xfrm>
        </p:spPr>
        <p:txBody>
          <a:bodyPr anchor="b" anchorCtr="0"/>
          <a:lstStyle>
            <a:lvl1pPr algn="l">
              <a:defRPr lang="en-US" sz="4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31242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95395"/>
            <a:ext cx="82296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CS 583 – Probabilistic Graphical Models – Illinois Institute of Technology</a:t>
            </a:r>
          </a:p>
        </p:txBody>
      </p:sp>
    </p:spTree>
    <p:extLst>
      <p:ext uri="{BB962C8B-B14F-4D97-AF65-F5344CB8AC3E}">
        <p14:creationId xmlns:p14="http://schemas.microsoft.com/office/powerpoint/2010/main" val="1139223791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noProof="1"/>
              <a:t>Click to edit Master title style</a:t>
            </a:r>
            <a:endParaRPr lang="en-US" dirty="0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  <a:lvl2pPr>
              <a:defRPr>
                <a:latin typeface="Century Schoolbook" panose="02040604050505020304" pitchFamily="18" charset="0"/>
              </a:defRPr>
            </a:lvl2pPr>
            <a:lvl3pPr>
              <a:defRPr>
                <a:latin typeface="Century Schoolbook" panose="02040604050505020304" pitchFamily="18" charset="0"/>
              </a:defRPr>
            </a:lvl3pPr>
            <a:lvl4pPr>
              <a:defRPr>
                <a:latin typeface="Century Schoolbook" panose="02040604050505020304" pitchFamily="18" charset="0"/>
              </a:defRPr>
            </a:lvl4pPr>
            <a:lvl5pPr>
              <a:defRPr>
                <a:latin typeface="Century Schoolbook" panose="02040604050505020304" pitchFamily="18" charset="0"/>
              </a:defRPr>
            </a:lvl5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553200"/>
            <a:ext cx="83058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E0AE3E9-A355-5335-5ADE-DF4C572E53E7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5E3385-A1AD-0B74-D325-1D5264799D95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823334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676400"/>
            <a:ext cx="3657600" cy="4495800"/>
          </a:xfrm>
        </p:spPr>
        <p:txBody>
          <a:bodyPr>
            <a:normAutofit/>
          </a:bodyPr>
          <a:lstStyle>
            <a:lvl1pPr>
              <a:defRPr sz="2400">
                <a:latin typeface="Century Schoolbook" panose="02040604050505020304" pitchFamily="18" charset="0"/>
              </a:defRPr>
            </a:lvl1pPr>
            <a:lvl2pPr>
              <a:defRPr sz="2000">
                <a:latin typeface="Century Schoolbook" panose="02040604050505020304" pitchFamily="18" charset="0"/>
              </a:defRPr>
            </a:lvl2pPr>
            <a:lvl3pPr>
              <a:defRPr sz="1800">
                <a:latin typeface="Century Schoolbook" panose="02040604050505020304" pitchFamily="18" charset="0"/>
              </a:defRPr>
            </a:lvl3pPr>
            <a:lvl4pPr>
              <a:defRPr sz="1600">
                <a:latin typeface="Century Schoolbook" panose="02040604050505020304" pitchFamily="18" charset="0"/>
              </a:defRPr>
            </a:lvl4pPr>
            <a:lvl5pPr>
              <a:defRPr sz="1600">
                <a:latin typeface="Century Schoolbook" panose="02040604050505020304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657600" cy="4495800"/>
          </a:xfrm>
        </p:spPr>
        <p:txBody>
          <a:bodyPr>
            <a:normAutofit/>
          </a:bodyPr>
          <a:lstStyle>
            <a:lvl1pPr>
              <a:defRPr sz="2400">
                <a:latin typeface="Century Schoolbook" panose="02040604050505020304" pitchFamily="18" charset="0"/>
              </a:defRPr>
            </a:lvl1pPr>
            <a:lvl2pPr>
              <a:defRPr sz="2000">
                <a:latin typeface="Century Schoolbook" panose="02040604050505020304" pitchFamily="18" charset="0"/>
              </a:defRPr>
            </a:lvl2pPr>
            <a:lvl3pPr>
              <a:defRPr sz="1800">
                <a:latin typeface="Century Schoolbook" panose="02040604050505020304" pitchFamily="18" charset="0"/>
              </a:defRPr>
            </a:lvl3pPr>
            <a:lvl4pPr>
              <a:defRPr sz="1600">
                <a:latin typeface="Century Schoolbook" panose="02040604050505020304" pitchFamily="18" charset="0"/>
              </a:defRPr>
            </a:lvl4pPr>
            <a:lvl5pPr>
              <a:defRPr sz="1600">
                <a:latin typeface="Century Schoolbook" panose="02040604050505020304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546818"/>
            <a:ext cx="86106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28BBBD1-7CC2-82BB-3975-41FEEDB72ABE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8274C5-39AD-7ABB-3B1B-950D0C736A0E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6720600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1496736"/>
            <a:ext cx="3657600" cy="639763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Century Schoolbook" panose="020406040505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>
                <a:latin typeface="Century Schoolbook" panose="02040604050505020304" pitchFamily="18" charset="0"/>
              </a:defRPr>
            </a:lvl1pPr>
            <a:lvl2pPr>
              <a:defRPr sz="1800">
                <a:latin typeface="Century Schoolbook" panose="02040604050505020304" pitchFamily="18" charset="0"/>
              </a:defRPr>
            </a:lvl2pPr>
            <a:lvl3pPr>
              <a:defRPr sz="1600">
                <a:latin typeface="Century Schoolbook" panose="02040604050505020304" pitchFamily="18" charset="0"/>
              </a:defRPr>
            </a:lvl3pPr>
            <a:lvl4pPr>
              <a:defRPr sz="1400">
                <a:latin typeface="Century Schoolbook" panose="02040604050505020304" pitchFamily="18" charset="0"/>
              </a:defRPr>
            </a:lvl4pPr>
            <a:lvl5pPr>
              <a:defRPr sz="1400">
                <a:latin typeface="Century Schoolbook" panose="020406040505050203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496736"/>
            <a:ext cx="3657600" cy="639763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Century Schoolbook" panose="020406040505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>
                <a:latin typeface="Century Schoolbook" panose="02040604050505020304" pitchFamily="18" charset="0"/>
              </a:defRPr>
            </a:lvl1pPr>
            <a:lvl2pPr>
              <a:defRPr sz="1800">
                <a:latin typeface="Century Schoolbook" panose="02040604050505020304" pitchFamily="18" charset="0"/>
              </a:defRPr>
            </a:lvl2pPr>
            <a:lvl3pPr>
              <a:defRPr sz="1600">
                <a:latin typeface="Century Schoolbook" panose="02040604050505020304" pitchFamily="18" charset="0"/>
              </a:defRPr>
            </a:lvl3pPr>
            <a:lvl4pPr>
              <a:defRPr sz="1400">
                <a:latin typeface="Century Schoolbook" panose="02040604050505020304" pitchFamily="18" charset="0"/>
              </a:defRPr>
            </a:lvl4pPr>
            <a:lvl5pPr>
              <a:defRPr sz="1400">
                <a:latin typeface="Century Schoolbook" panose="020406040505050203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556878"/>
            <a:ext cx="8001000" cy="304800"/>
          </a:xfrm>
        </p:spPr>
        <p:txBody>
          <a:bodyPr/>
          <a:lstStyle/>
          <a:p>
            <a:r>
              <a:rPr lang="en-US" dirty="0"/>
              <a:t>CS 583 – Probabilistic Graphical Models – Illinois Institute of Technology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D192A73-8FDC-EC67-0DBC-414E871498B2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D4BC1A-7470-A9DC-8B46-39B4FAFE298C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290063764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90DE4A-4A2B-7E41-9240-E192ACF86237}"/>
              </a:ext>
            </a:extLst>
          </p:cNvPr>
          <p:cNvSpPr txBox="1"/>
          <p:nvPr/>
        </p:nvSpPr>
        <p:spPr>
          <a:xfrm>
            <a:off x="7420303" y="6663559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082058C-2544-FF22-F562-101D985F882C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5E5FB2-D10F-3E3A-5001-0399FB2FB0FF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96050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8FC541-F19D-B24A-84B8-8E68C037DBB8}"/>
              </a:ext>
            </a:extLst>
          </p:cNvPr>
          <p:cNvSpPr txBox="1"/>
          <p:nvPr/>
        </p:nvSpPr>
        <p:spPr>
          <a:xfrm>
            <a:off x="7273159" y="6642538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AB7B-20C5-4B4A-87BB-EC6CBA807625}"/>
              </a:ext>
            </a:extLst>
          </p:cNvPr>
          <p:cNvSpPr txBox="1"/>
          <p:nvPr/>
        </p:nvSpPr>
        <p:spPr>
          <a:xfrm>
            <a:off x="6789683" y="653743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2038642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305800" cy="1066800"/>
          </a:xfrm>
        </p:spPr>
        <p:txBody>
          <a:bodyPr anchor="b">
            <a:normAutofit/>
          </a:bodyPr>
          <a:lstStyle>
            <a:lvl1pPr algn="l">
              <a:defRPr sz="3200" b="1"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2782" y="1524004"/>
            <a:ext cx="5294018" cy="4648199"/>
          </a:xfrm>
        </p:spPr>
        <p:txBody>
          <a:bodyPr/>
          <a:lstStyle>
            <a:lvl1pPr>
              <a:defRPr sz="2400">
                <a:latin typeface="Century Schoolbook" panose="02040604050505020304" pitchFamily="18" charset="0"/>
              </a:defRPr>
            </a:lvl1pPr>
            <a:lvl2pPr>
              <a:defRPr sz="2200">
                <a:latin typeface="Century Schoolbook" panose="02040604050505020304" pitchFamily="18" charset="0"/>
              </a:defRPr>
            </a:lvl2pPr>
            <a:lvl3pPr>
              <a:defRPr sz="2000">
                <a:latin typeface="Century Schoolbook" panose="02040604050505020304" pitchFamily="18" charset="0"/>
              </a:defRPr>
            </a:lvl3pPr>
            <a:lvl4pPr>
              <a:defRPr sz="1800">
                <a:latin typeface="Century Schoolbook" panose="02040604050505020304" pitchFamily="18" charset="0"/>
              </a:defRPr>
            </a:lvl4pPr>
            <a:lvl5pPr>
              <a:defRPr sz="1800">
                <a:latin typeface="Century Schoolbook" panose="02040604050505020304" pitchFamily="18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3922" y="1524000"/>
            <a:ext cx="2673657" cy="46482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Century Schoolbook" panose="02040604050505020304" pitchFamily="18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359110" y="3581401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A3369B2-4D1C-F856-6C63-B342212B2B42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D3E39F-EA8B-D61A-A2EC-FAC5D7092555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932424256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200" y="1524000"/>
            <a:ext cx="5867400" cy="4648200"/>
          </a:xfrm>
        </p:spPr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553200" y="1524000"/>
            <a:ext cx="2133600" cy="4648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latin typeface="Century Schoolbook" panose="02040604050505020304" pitchFamily="18" charset="0"/>
              </a:defRPr>
            </a:lvl1pPr>
            <a:lvl2pPr>
              <a:defRPr sz="1800">
                <a:latin typeface="Century Schoolbook" panose="02040604050505020304" pitchFamily="18" charset="0"/>
              </a:defRPr>
            </a:lvl2pPr>
            <a:lvl3pPr>
              <a:defRPr sz="1600">
                <a:latin typeface="Century Schoolbook" panose="02040604050505020304" pitchFamily="18" charset="0"/>
              </a:defRPr>
            </a:lvl3pPr>
            <a:lvl4pPr>
              <a:defRPr sz="1400">
                <a:latin typeface="Century Schoolbook" panose="02040604050505020304" pitchFamily="18" charset="0"/>
              </a:defRPr>
            </a:lvl4pPr>
            <a:lvl5pPr>
              <a:defRPr sz="1400">
                <a:latin typeface="Century Schoolbook" panose="020406040505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0A94FA9-C696-AACD-3CE6-798F30A0A19C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812E29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FFC210-5E7F-9652-70DB-4F50EC6B7B24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812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49576316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2902"/>
            <a:ext cx="8229600" cy="8001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8229600" cy="464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00800"/>
            <a:ext cx="51054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896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>
              <a:lumMod val="85000"/>
              <a:lumOff val="15000"/>
            </a:schemeClr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5000"/>
        </a:lnSpc>
        <a:spcBef>
          <a:spcPts val="1200"/>
        </a:spcBef>
        <a:buClr>
          <a:schemeClr val="bg2"/>
        </a:buClr>
        <a:buFont typeface="Arial" pitchFamily="34" charset="0"/>
        <a:buChar char="•"/>
        <a:defRPr sz="24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1pPr>
      <a:lvl2pPr marL="594360" indent="-27432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Verdana" pitchFamily="34" charset="0"/>
        <a:buChar char="─"/>
        <a:defRPr sz="20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2pPr>
      <a:lvl3pPr marL="86868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3pPr>
      <a:lvl4pPr marL="11430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Courier New" pitchFamily="49" charset="0"/>
        <a:buChar char="o"/>
        <a:defRPr sz="16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4pPr>
      <a:lvl5pPr marL="13716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7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.xml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0.png"/><Relationship Id="rId4" Type="http://schemas.openxmlformats.org/officeDocument/2006/relationships/image" Target="../media/image3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0.png"/><Relationship Id="rId4" Type="http://schemas.openxmlformats.org/officeDocument/2006/relationships/image" Target="../media/image35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customXml" Target="../ink/ink4.xml"/><Relationship Id="rId4" Type="http://schemas.openxmlformats.org/officeDocument/2006/relationships/image" Target="../media/image4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customXml" Target="../ink/ink5.xml"/><Relationship Id="rId4" Type="http://schemas.openxmlformats.org/officeDocument/2006/relationships/image" Target="../media/image40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customXml" Target="../ink/ink6.xml"/><Relationship Id="rId4" Type="http://schemas.openxmlformats.org/officeDocument/2006/relationships/image" Target="../media/image40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07CEA5F-F0EC-7810-6A4B-14FEE8E80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8001000" cy="1524000"/>
          </a:xfrm>
        </p:spPr>
        <p:txBody>
          <a:bodyPr/>
          <a:lstStyle/>
          <a:p>
            <a:r>
              <a:rPr lang="en-US" dirty="0"/>
              <a:t>CSP571 Data Preparation and Analysis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>
          <a:xfrm>
            <a:off x="457200" y="4041648"/>
            <a:ext cx="6858000" cy="990600"/>
          </a:xfrm>
        </p:spPr>
        <p:txBody>
          <a:bodyPr anchor="t">
            <a:normAutofit/>
          </a:bodyPr>
          <a:lstStyle/>
          <a:p>
            <a:pPr lvl="0">
              <a:defRPr/>
            </a:pPr>
            <a:r>
              <a:rPr lang="en-US" dirty="0"/>
              <a:t>Lecture 5. Logistic Regression. Gradient Descent. Data </a:t>
            </a:r>
            <a:r>
              <a:rPr lang="en-US" dirty="0" err="1"/>
              <a:t>Vizualization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F210C2-B675-A3EF-DBD9-B92DEB6ED97C}"/>
              </a:ext>
            </a:extLst>
          </p:cNvPr>
          <p:cNvSpPr txBox="1"/>
          <p:nvPr/>
        </p:nvSpPr>
        <p:spPr>
          <a:xfrm>
            <a:off x="1860331" y="135583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B40473-F0D2-8394-62AA-3CC1892125BC}"/>
              </a:ext>
            </a:extLst>
          </p:cNvPr>
          <p:cNvSpPr txBox="1"/>
          <p:nvPr/>
        </p:nvSpPr>
        <p:spPr>
          <a:xfrm>
            <a:off x="457200" y="57912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 b="1" dirty="0">
                <a:latin typeface="Century Schoolbook" panose="02040604050505020304" pitchFamily="18" charset="0"/>
              </a:rPr>
              <a:t>Oleksandr Narykov</a:t>
            </a:r>
          </a:p>
          <a:p>
            <a:r>
              <a:rPr lang="en-US" sz="1600" dirty="0" err="1">
                <a:latin typeface="Century Schoolbook" panose="02040604050505020304" pitchFamily="18" charset="0"/>
              </a:rPr>
              <a:t>onarykov@iit.edu</a:t>
            </a:r>
            <a:endParaRPr lang="en-US" sz="16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688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Convexity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E35DDE-7EA3-B970-3B2F-36D8097F80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28" t="9850"/>
          <a:stretch/>
        </p:blipFill>
        <p:spPr>
          <a:xfrm>
            <a:off x="2781300" y="2099953"/>
            <a:ext cx="1955165" cy="21409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FDA22C-D40E-89A0-9A70-CE2A9BF2B042}"/>
              </a:ext>
            </a:extLst>
          </p:cNvPr>
          <p:cNvSpPr txBox="1"/>
          <p:nvPr/>
        </p:nvSpPr>
        <p:spPr>
          <a:xfrm>
            <a:off x="4601966" y="2032864"/>
            <a:ext cx="457200" cy="381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D24C23-BDE8-FE01-8D95-F970A087CA96}"/>
              </a:ext>
            </a:extLst>
          </p:cNvPr>
          <p:cNvSpPr txBox="1"/>
          <p:nvPr/>
        </p:nvSpPr>
        <p:spPr>
          <a:xfrm>
            <a:off x="304800" y="1575664"/>
            <a:ext cx="2711132" cy="4572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Informally: bowl-shaped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E0EE23-84F6-0735-2996-692417B35102}"/>
                  </a:ext>
                </a:extLst>
              </p:cNvPr>
              <p:cNvSpPr txBox="1"/>
              <p:nvPr/>
            </p:nvSpPr>
            <p:spPr>
              <a:xfrm>
                <a:off x="152400" y="4636005"/>
                <a:ext cx="7707252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/>
                  <a:t>What property ensures the existence of only one local minimum?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From left to right, the slope of function never decreases</a:t>
                </a:r>
              </a:p>
              <a:p>
                <a:pPr marL="1200150" lvl="2" indent="-28575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Derivative of the slope is always non-negative</a:t>
                </a:r>
              </a:p>
              <a:p>
                <a:pPr marL="1200150" lvl="2" indent="-28575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Second derivative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always non-negative</a:t>
                </a:r>
              </a:p>
              <a:p>
                <a:pPr marL="1200150" lvl="2" indent="-285750" algn="just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E0EE23-84F6-0735-2996-692417B35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636005"/>
                <a:ext cx="7707252" cy="1754326"/>
              </a:xfrm>
              <a:prstGeom prst="rect">
                <a:avLst/>
              </a:prstGeom>
              <a:blipFill>
                <a:blip r:embed="rId3"/>
                <a:stretch>
                  <a:fillRect l="-659" t="-1429" r="-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618977-966D-FE80-B184-203C5BE457B6}"/>
                  </a:ext>
                </a:extLst>
              </p:cNvPr>
              <p:cNvSpPr txBox="1"/>
              <p:nvPr/>
            </p:nvSpPr>
            <p:spPr>
              <a:xfrm>
                <a:off x="5858450" y="2377962"/>
                <a:ext cx="2286000" cy="636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618977-966D-FE80-B184-203C5BE45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8450" y="2377962"/>
                <a:ext cx="2286000" cy="636649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428E955-BF5D-5FF2-2349-6517B7B8B375}"/>
                  </a:ext>
                </a:extLst>
              </p:cNvPr>
              <p:cNvSpPr txBox="1"/>
              <p:nvPr/>
            </p:nvSpPr>
            <p:spPr>
              <a:xfrm>
                <a:off x="6172200" y="3339897"/>
                <a:ext cx="1574903" cy="648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428E955-BF5D-5FF2-2349-6517B7B8B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3339897"/>
                <a:ext cx="1574903" cy="648191"/>
              </a:xfrm>
              <a:prstGeom prst="rect">
                <a:avLst/>
              </a:prstGeom>
              <a:blipFill>
                <a:blip r:embed="rId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4C4BE5C-6E39-16E6-4F50-573B0A2F1985}"/>
                  </a:ext>
                </a:extLst>
              </p14:cNvPr>
              <p14:cNvContentPartPr/>
              <p14:nvPr/>
            </p14:nvContentPartPr>
            <p14:xfrm>
              <a:off x="5302080" y="1263600"/>
              <a:ext cx="953280" cy="7632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4C4BE5C-6E39-16E6-4F50-573B0A2F19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92720" y="1254240"/>
                <a:ext cx="972000" cy="78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5171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Convexity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E0EE23-84F6-0735-2996-692417B35102}"/>
                  </a:ext>
                </a:extLst>
              </p:cNvPr>
              <p:cNvSpPr txBox="1"/>
              <p:nvPr/>
            </p:nvSpPr>
            <p:spPr>
              <a:xfrm>
                <a:off x="152400" y="4636005"/>
                <a:ext cx="7707252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/>
                  <a:t>What property ensures the existence of only one local minimum?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From left to right, the slope of function never decreases</a:t>
                </a:r>
              </a:p>
              <a:p>
                <a:pPr marL="1200150" lvl="2" indent="-28575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Derivative of the slope is always non-negative</a:t>
                </a:r>
              </a:p>
              <a:p>
                <a:pPr marL="1200150" lvl="2" indent="-28575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Second derivative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always non-negative</a:t>
                </a:r>
              </a:p>
              <a:p>
                <a:pPr marL="1200150" lvl="2" indent="-285750" algn="just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E0EE23-84F6-0735-2996-692417B35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636005"/>
                <a:ext cx="7707252" cy="1754326"/>
              </a:xfrm>
              <a:prstGeom prst="rect">
                <a:avLst/>
              </a:prstGeom>
              <a:blipFill>
                <a:blip r:embed="rId3"/>
                <a:stretch>
                  <a:fillRect l="-659" t="-1429" r="-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1111DB0A-8FA0-F5DD-7F39-4EC897F25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346670"/>
            <a:ext cx="5582326" cy="32926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00DF33D-7FFE-EC8E-D42D-D6B540F95D13}"/>
              </a:ext>
            </a:extLst>
          </p:cNvPr>
          <p:cNvSpPr txBox="1"/>
          <p:nvPr/>
        </p:nvSpPr>
        <p:spPr>
          <a:xfrm>
            <a:off x="3124200" y="4330904"/>
            <a:ext cx="2667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fmin.xyz</a:t>
            </a:r>
            <a:r>
              <a:rPr lang="en-US" sz="800" dirty="0"/>
              <a:t>/docs/theory/</a:t>
            </a:r>
            <a:r>
              <a:rPr lang="en-US" sz="800" dirty="0" err="1"/>
              <a:t>Convex_function</a:t>
            </a:r>
            <a:r>
              <a:rPr lang="en-US" sz="8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616094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Convexity in Higher Dimensions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D24C23-BDE8-FE01-8D95-F970A087CA96}"/>
              </a:ext>
            </a:extLst>
          </p:cNvPr>
          <p:cNvSpPr txBox="1"/>
          <p:nvPr/>
        </p:nvSpPr>
        <p:spPr>
          <a:xfrm>
            <a:off x="304800" y="1575664"/>
            <a:ext cx="2711132" cy="4572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Informally: bowl-shaped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1B5C3F-C6BE-56EC-F32C-5F7C51E1F7AA}"/>
              </a:ext>
            </a:extLst>
          </p:cNvPr>
          <p:cNvSpPr txBox="1"/>
          <p:nvPr/>
        </p:nvSpPr>
        <p:spPr>
          <a:xfrm>
            <a:off x="2822713" y="80838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pic>
        <p:nvPicPr>
          <p:cNvPr id="2050" name="Picture 2" descr="Two-Dimensional (2D) Test Functions for Function Optimization -  MachineLearningMastery.com">
            <a:extLst>
              <a:ext uri="{FF2B5EF4-FFF2-40B4-BE49-F238E27FC236}">
                <a16:creationId xmlns:a16="http://schemas.microsoft.com/office/drawing/2014/main" id="{4807BD0B-D167-341F-F91A-E94E0AD88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0" t="16667" r="15834" b="10881"/>
          <a:stretch/>
        </p:blipFill>
        <p:spPr bwMode="auto">
          <a:xfrm>
            <a:off x="609600" y="2277076"/>
            <a:ext cx="3604895" cy="317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2DF6DC-BAEE-24F0-E1DF-B6608ADD1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447" y="1676400"/>
            <a:ext cx="4431814" cy="31765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D611D3-9EE3-6B83-3E44-352FD3B5BB2B}"/>
              </a:ext>
            </a:extLst>
          </p:cNvPr>
          <p:cNvSpPr txBox="1"/>
          <p:nvPr/>
        </p:nvSpPr>
        <p:spPr>
          <a:xfrm>
            <a:off x="4453465" y="4843046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Benhamou, Eric, et al. "BCMA-ES: A Bayesian approach to CMA-ES." </a:t>
            </a:r>
            <a:r>
              <a:rPr lang="en-US" sz="8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arXiv:1904.01401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(2019).</a:t>
            </a:r>
            <a:endParaRPr lang="en-US" sz="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B1536E-C63D-FE67-DBB9-7BB508EF55BB}"/>
              </a:ext>
            </a:extLst>
          </p:cNvPr>
          <p:cNvSpPr txBox="1"/>
          <p:nvPr/>
        </p:nvSpPr>
        <p:spPr>
          <a:xfrm>
            <a:off x="457200" y="5453574"/>
            <a:ext cx="41884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https://</a:t>
            </a:r>
            <a:r>
              <a:rPr lang="en-US" sz="600" dirty="0" err="1"/>
              <a:t>machinelearningmastery.com</a:t>
            </a:r>
            <a:r>
              <a:rPr lang="en-US" sz="600" dirty="0"/>
              <a:t>/wp-content/uploads/2020/09/Surface-Plot-of-Unimodal-Optimization-Function-1.png</a:t>
            </a:r>
          </a:p>
        </p:txBody>
      </p:sp>
    </p:spTree>
    <p:extLst>
      <p:ext uri="{BB962C8B-B14F-4D97-AF65-F5344CB8AC3E}">
        <p14:creationId xmlns:p14="http://schemas.microsoft.com/office/powerpoint/2010/main" val="1109059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Convexity in Higher Dimensions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D24C23-BDE8-FE01-8D95-F970A087CA96}"/>
              </a:ext>
            </a:extLst>
          </p:cNvPr>
          <p:cNvSpPr txBox="1"/>
          <p:nvPr/>
        </p:nvSpPr>
        <p:spPr>
          <a:xfrm>
            <a:off x="412909" y="1531979"/>
            <a:ext cx="2711132" cy="4572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/>
              <a:t>Informally: bowl-shaped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1B5C3F-C6BE-56EC-F32C-5F7C51E1F7AA}"/>
              </a:ext>
            </a:extLst>
          </p:cNvPr>
          <p:cNvSpPr txBox="1"/>
          <p:nvPr/>
        </p:nvSpPr>
        <p:spPr>
          <a:xfrm>
            <a:off x="2822713" y="80838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974138-F155-FF73-7861-AB58093E9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535" y="3458817"/>
            <a:ext cx="4038600" cy="29586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48813E-37CF-9FDF-9328-ECB03AA47813}"/>
              </a:ext>
            </a:extLst>
          </p:cNvPr>
          <p:cNvSpPr txBox="1"/>
          <p:nvPr/>
        </p:nvSpPr>
        <p:spPr>
          <a:xfrm>
            <a:off x="87948" y="1930832"/>
            <a:ext cx="6072187" cy="96693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just"/>
            <a:r>
              <a:rPr lang="en-US" sz="2000" dirty="0"/>
              <a:t>Formally: determined by the second-derivative matrix, </a:t>
            </a:r>
            <a:r>
              <a:rPr lang="en-US" sz="2000" b="1" dirty="0"/>
              <a:t>Hessian</a:t>
            </a:r>
          </a:p>
        </p:txBody>
      </p:sp>
    </p:spTree>
    <p:extLst>
      <p:ext uri="{BB962C8B-B14F-4D97-AF65-F5344CB8AC3E}">
        <p14:creationId xmlns:p14="http://schemas.microsoft.com/office/powerpoint/2010/main" val="3178760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Convexity in Higher Dimensions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D24C23-BDE8-FE01-8D95-F970A087CA96}"/>
              </a:ext>
            </a:extLst>
          </p:cNvPr>
          <p:cNvSpPr txBox="1"/>
          <p:nvPr/>
        </p:nvSpPr>
        <p:spPr>
          <a:xfrm>
            <a:off x="412909" y="1531979"/>
            <a:ext cx="2711132" cy="4572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/>
              <a:t>Informally: bowl-shaped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1B5C3F-C6BE-56EC-F32C-5F7C51E1F7AA}"/>
              </a:ext>
            </a:extLst>
          </p:cNvPr>
          <p:cNvSpPr txBox="1"/>
          <p:nvPr/>
        </p:nvSpPr>
        <p:spPr>
          <a:xfrm>
            <a:off x="2822713" y="80838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974138-F155-FF73-7861-AB58093E9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535" y="3458817"/>
            <a:ext cx="4038600" cy="29586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48813E-37CF-9FDF-9328-ECB03AA47813}"/>
              </a:ext>
            </a:extLst>
          </p:cNvPr>
          <p:cNvSpPr txBox="1"/>
          <p:nvPr/>
        </p:nvSpPr>
        <p:spPr>
          <a:xfrm>
            <a:off x="87948" y="1930832"/>
            <a:ext cx="6072187" cy="96693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just"/>
            <a:r>
              <a:rPr lang="en-US" sz="2000" dirty="0"/>
              <a:t>Formally: determined by the second-derivative matrix, </a:t>
            </a:r>
            <a:r>
              <a:rPr lang="en-US" sz="2000" b="1" dirty="0"/>
              <a:t>Hessian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For function to be convex, Hessian matrix </a:t>
            </a:r>
            <a:r>
              <a:rPr lang="en-US" sz="2000" b="1" dirty="0"/>
              <a:t>H</a:t>
            </a:r>
            <a:r>
              <a:rPr lang="en-US" sz="2000" dirty="0"/>
              <a:t> should be positive </a:t>
            </a:r>
          </a:p>
          <a:p>
            <a:pPr algn="just"/>
            <a:r>
              <a:rPr lang="en-US" sz="2000" dirty="0"/>
              <a:t>semi-definite (PSD) for every input </a:t>
            </a:r>
            <a:r>
              <a:rPr lang="en-US" sz="2000" b="1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12590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Positive Semi-Definite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D24C23-BDE8-FE01-8D95-F970A087CA96}"/>
                  </a:ext>
                </a:extLst>
              </p:cNvPr>
              <p:cNvSpPr txBox="1"/>
              <p:nvPr/>
            </p:nvSpPr>
            <p:spPr>
              <a:xfrm>
                <a:off x="424070" y="1676400"/>
                <a:ext cx="4909930" cy="2514600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Matrix equivalent of non-negative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real symmetric matrix </a:t>
                </a:r>
                <a:r>
                  <a:rPr lang="en-US" sz="2400" b="1" dirty="0"/>
                  <a:t>X</a:t>
                </a:r>
                <a:r>
                  <a:rPr lang="en-US" sz="2400" dirty="0"/>
                  <a:t> is PSD if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All its eigenvalues are non-negative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For every vector </a:t>
                </a:r>
                <a:r>
                  <a:rPr lang="en-US" sz="2400" b="1" dirty="0"/>
                  <a:t>z: </a:t>
                </a:r>
                <a:r>
                  <a:rPr lang="en-US" sz="2400" b="1" dirty="0" err="1"/>
                  <a:t>z</a:t>
                </a:r>
                <a:r>
                  <a:rPr lang="en-US" sz="2400" baseline="30000" dirty="0" err="1"/>
                  <a:t>T</a:t>
                </a:r>
                <a:r>
                  <a:rPr lang="en-US" sz="2400" b="1" dirty="0" err="1"/>
                  <a:t>Xz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0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D24C23-BDE8-FE01-8D95-F970A087C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70" y="1676400"/>
                <a:ext cx="4909930" cy="2514600"/>
              </a:xfrm>
              <a:prstGeom prst="rect">
                <a:avLst/>
              </a:prstGeom>
              <a:blipFill>
                <a:blip r:embed="rId2"/>
                <a:stretch>
                  <a:fillRect l="-1804" t="-2010" r="-32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31B5C3F-C6BE-56EC-F32C-5F7C51E1F7AA}"/>
              </a:ext>
            </a:extLst>
          </p:cNvPr>
          <p:cNvSpPr txBox="1"/>
          <p:nvPr/>
        </p:nvSpPr>
        <p:spPr>
          <a:xfrm>
            <a:off x="2822713" y="80838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3957481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Hessian Example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1B5C3F-C6BE-56EC-F32C-5F7C51E1F7AA}"/>
              </a:ext>
            </a:extLst>
          </p:cNvPr>
          <p:cNvSpPr txBox="1"/>
          <p:nvPr/>
        </p:nvSpPr>
        <p:spPr>
          <a:xfrm>
            <a:off x="2822713" y="80838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8FACA3F-8B5D-E44C-2C7E-81B1D50370F3}"/>
                  </a:ext>
                </a:extLst>
              </p:cNvPr>
              <p:cNvSpPr txBox="1"/>
              <p:nvPr/>
            </p:nvSpPr>
            <p:spPr>
              <a:xfrm>
                <a:off x="2209800" y="1752600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=12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+4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−5</m:t>
                      </m:r>
                    </m:oMath>
                  </m:oMathPara>
                </a14:m>
                <a:endParaRPr lang="en-US" sz="2400" dirty="0" err="1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8FACA3F-8B5D-E44C-2C7E-81B1D5037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1752600"/>
                <a:ext cx="914400" cy="914400"/>
              </a:xfrm>
              <a:prstGeom prst="rect">
                <a:avLst/>
              </a:prstGeom>
              <a:blipFill>
                <a:blip r:embed="rId2"/>
                <a:stretch>
                  <a:fillRect l="-152055" r="-135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F5B93D-B7FD-0115-E847-890C11E0684A}"/>
                  </a:ext>
                </a:extLst>
              </p:cNvPr>
              <p:cNvSpPr txBox="1"/>
              <p:nvPr/>
            </p:nvSpPr>
            <p:spPr>
              <a:xfrm>
                <a:off x="572383" y="3084915"/>
                <a:ext cx="2133600" cy="7945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=24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F5B93D-B7FD-0115-E847-890C11E06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83" y="3084915"/>
                <a:ext cx="2133600" cy="794513"/>
              </a:xfrm>
              <a:prstGeom prst="rect">
                <a:avLst/>
              </a:prstGeom>
              <a:blipFill>
                <a:blip r:embed="rId3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1CF072-5A76-1042-DE0E-E82360D37EB5}"/>
                  </a:ext>
                </a:extLst>
              </p:cNvPr>
              <p:cNvSpPr txBox="1"/>
              <p:nvPr/>
            </p:nvSpPr>
            <p:spPr>
              <a:xfrm>
                <a:off x="4343400" y="3028593"/>
                <a:ext cx="2133600" cy="8576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=8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1CF072-5A76-1042-DE0E-E82360D37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3028593"/>
                <a:ext cx="2133600" cy="857607"/>
              </a:xfrm>
              <a:prstGeom prst="rect">
                <a:avLst/>
              </a:prstGeom>
              <a:blipFill>
                <a:blip r:embed="rId4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B9D469B-FA0B-A7D9-E6DE-71EC0F162A81}"/>
              </a:ext>
            </a:extLst>
          </p:cNvPr>
          <p:cNvSpPr txBox="1"/>
          <p:nvPr/>
        </p:nvSpPr>
        <p:spPr>
          <a:xfrm>
            <a:off x="864235" y="2560562"/>
            <a:ext cx="3276600" cy="4572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just"/>
            <a:r>
              <a:rPr lang="en-US" sz="2400" dirty="0"/>
              <a:t>First derivatives: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2B3C40-1FCF-B157-2F20-A665A0B4959C}"/>
                  </a:ext>
                </a:extLst>
              </p:cNvPr>
              <p:cNvSpPr txBox="1"/>
              <p:nvPr/>
            </p:nvSpPr>
            <p:spPr>
              <a:xfrm>
                <a:off x="3402496" y="4255750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err="1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2B3C40-1FCF-B157-2F20-A665A0B49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496" y="4255750"/>
                <a:ext cx="914400" cy="914400"/>
              </a:xfrm>
              <a:prstGeom prst="rect">
                <a:avLst/>
              </a:prstGeom>
              <a:blipFill>
                <a:blip r:embed="rId5"/>
                <a:stretch>
                  <a:fillRect l="-180822" r="-157534" b="-89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4995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Hessian Example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1B5C3F-C6BE-56EC-F32C-5F7C51E1F7AA}"/>
              </a:ext>
            </a:extLst>
          </p:cNvPr>
          <p:cNvSpPr txBox="1"/>
          <p:nvPr/>
        </p:nvSpPr>
        <p:spPr>
          <a:xfrm>
            <a:off x="2822713" y="80838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8FACA3F-8B5D-E44C-2C7E-81B1D50370F3}"/>
                  </a:ext>
                </a:extLst>
              </p:cNvPr>
              <p:cNvSpPr txBox="1"/>
              <p:nvPr/>
            </p:nvSpPr>
            <p:spPr>
              <a:xfrm>
                <a:off x="2209800" y="1752600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=12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+4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−5</m:t>
                      </m:r>
                    </m:oMath>
                  </m:oMathPara>
                </a14:m>
                <a:endParaRPr lang="en-US" sz="2400" dirty="0" err="1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8FACA3F-8B5D-E44C-2C7E-81B1D5037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1752600"/>
                <a:ext cx="914400" cy="914400"/>
              </a:xfrm>
              <a:prstGeom prst="rect">
                <a:avLst/>
              </a:prstGeom>
              <a:blipFill>
                <a:blip r:embed="rId2"/>
                <a:stretch>
                  <a:fillRect l="-152055" r="-135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F5B93D-B7FD-0115-E847-890C11E0684A}"/>
                  </a:ext>
                </a:extLst>
              </p:cNvPr>
              <p:cNvSpPr txBox="1"/>
              <p:nvPr/>
            </p:nvSpPr>
            <p:spPr>
              <a:xfrm>
                <a:off x="572383" y="3084915"/>
                <a:ext cx="2133600" cy="7945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=24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F5B93D-B7FD-0115-E847-890C11E06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83" y="3084915"/>
                <a:ext cx="2133600" cy="794513"/>
              </a:xfrm>
              <a:prstGeom prst="rect">
                <a:avLst/>
              </a:prstGeom>
              <a:blipFill>
                <a:blip r:embed="rId3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1CF072-5A76-1042-DE0E-E82360D37EB5}"/>
                  </a:ext>
                </a:extLst>
              </p:cNvPr>
              <p:cNvSpPr txBox="1"/>
              <p:nvPr/>
            </p:nvSpPr>
            <p:spPr>
              <a:xfrm>
                <a:off x="4343400" y="3028593"/>
                <a:ext cx="2133600" cy="8576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=8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1CF072-5A76-1042-DE0E-E82360D37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3028593"/>
                <a:ext cx="2133600" cy="857607"/>
              </a:xfrm>
              <a:prstGeom prst="rect">
                <a:avLst/>
              </a:prstGeom>
              <a:blipFill>
                <a:blip r:embed="rId4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B9D469B-FA0B-A7D9-E6DE-71EC0F162A81}"/>
              </a:ext>
            </a:extLst>
          </p:cNvPr>
          <p:cNvSpPr txBox="1"/>
          <p:nvPr/>
        </p:nvSpPr>
        <p:spPr>
          <a:xfrm>
            <a:off x="864235" y="2560562"/>
            <a:ext cx="3276600" cy="4572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just"/>
            <a:r>
              <a:rPr lang="en-US" sz="2400" dirty="0"/>
              <a:t>First derivatives: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2B3C40-1FCF-B157-2F20-A665A0B4959C}"/>
                  </a:ext>
                </a:extLst>
              </p:cNvPr>
              <p:cNvSpPr txBox="1"/>
              <p:nvPr/>
            </p:nvSpPr>
            <p:spPr>
              <a:xfrm>
                <a:off x="3402496" y="4255750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err="1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2B3C40-1FCF-B157-2F20-A665A0B49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496" y="4255750"/>
                <a:ext cx="914400" cy="914400"/>
              </a:xfrm>
              <a:prstGeom prst="rect">
                <a:avLst/>
              </a:prstGeom>
              <a:blipFill>
                <a:blip r:embed="rId5"/>
                <a:stretch>
                  <a:fillRect l="-180822" r="-157534" b="-89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6882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A483A-720A-3165-3E7B-475DB3777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0"/>
            <a:ext cx="7467600" cy="1676400"/>
          </a:xfrm>
        </p:spPr>
        <p:txBody>
          <a:bodyPr/>
          <a:lstStyle/>
          <a:p>
            <a:r>
              <a:rPr lang="en-US" dirty="0"/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875599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Optimization Problem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53B286-0EE8-9934-0819-812F966957DD}"/>
                  </a:ext>
                </a:extLst>
              </p:cNvPr>
              <p:cNvSpPr txBox="1"/>
              <p:nvPr/>
            </p:nvSpPr>
            <p:spPr>
              <a:xfrm>
                <a:off x="3352800" y="2010511"/>
                <a:ext cx="2743200" cy="607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600" b="1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𝑀𝑆𝐸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00" b="1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US" sz="2600" b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</m:acc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600" b="1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600" dirty="0" err="1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53B286-0EE8-9934-0819-812F96695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2010511"/>
                <a:ext cx="2743200" cy="607415"/>
              </a:xfrm>
              <a:prstGeom prst="rect">
                <a:avLst/>
              </a:prstGeom>
              <a:blipFill>
                <a:blip r:embed="rId2"/>
                <a:stretch>
                  <a:fillRect l="-461" t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04490B87-4650-2EA3-8188-E38D408962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28" t="9850"/>
          <a:stretch/>
        </p:blipFill>
        <p:spPr>
          <a:xfrm>
            <a:off x="3442017" y="3980793"/>
            <a:ext cx="1955165" cy="21409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71BE52-6491-C8E0-EC26-0EC07F4457B8}"/>
              </a:ext>
            </a:extLst>
          </p:cNvPr>
          <p:cNvSpPr txBox="1"/>
          <p:nvPr/>
        </p:nvSpPr>
        <p:spPr>
          <a:xfrm>
            <a:off x="2401570" y="3143526"/>
            <a:ext cx="4340860" cy="51363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400" dirty="0"/>
              <a:t>Simple 1d Case – Convex Function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6E514A-BAD9-7054-68DE-2D306A1E2B79}"/>
              </a:ext>
            </a:extLst>
          </p:cNvPr>
          <p:cNvSpPr txBox="1"/>
          <p:nvPr/>
        </p:nvSpPr>
        <p:spPr>
          <a:xfrm>
            <a:off x="5206682" y="3891494"/>
            <a:ext cx="457200" cy="381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f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51139B0-841C-711F-AA7C-FDBEFADFDF15}"/>
              </a:ext>
            </a:extLst>
          </p:cNvPr>
          <p:cNvCxnSpPr>
            <a:cxnSpLocks/>
          </p:cNvCxnSpPr>
          <p:nvPr/>
        </p:nvCxnSpPr>
        <p:spPr>
          <a:xfrm flipV="1">
            <a:off x="3124200" y="3892700"/>
            <a:ext cx="0" cy="2279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CC9845-7F01-7CC7-3B40-F2E54542B0DB}"/>
              </a:ext>
            </a:extLst>
          </p:cNvPr>
          <p:cNvCxnSpPr>
            <a:cxnSpLocks/>
          </p:cNvCxnSpPr>
          <p:nvPr/>
        </p:nvCxnSpPr>
        <p:spPr>
          <a:xfrm>
            <a:off x="3124200" y="6172200"/>
            <a:ext cx="2590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A10993-BAC2-A95B-FD16-B92C99C03FE8}"/>
                  </a:ext>
                </a:extLst>
              </p:cNvPr>
              <p:cNvSpPr txBox="1"/>
              <p:nvPr/>
            </p:nvSpPr>
            <p:spPr>
              <a:xfrm>
                <a:off x="2401570" y="3850796"/>
                <a:ext cx="609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𝑀𝑆𝐸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A10993-BAC2-A95B-FD16-B92C99C03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570" y="3850796"/>
                <a:ext cx="609600" cy="369332"/>
              </a:xfrm>
              <a:prstGeom prst="rect">
                <a:avLst/>
              </a:prstGeom>
              <a:blipFill>
                <a:blip r:embed="rId4"/>
                <a:stretch>
                  <a:fillRect l="-40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0F2E00-9DF8-C046-77E8-A98ADAFB5A27}"/>
                  </a:ext>
                </a:extLst>
              </p:cNvPr>
              <p:cNvSpPr txBox="1"/>
              <p:nvPr/>
            </p:nvSpPr>
            <p:spPr>
              <a:xfrm>
                <a:off x="5397182" y="6189283"/>
                <a:ext cx="53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0F2E00-9DF8-C046-77E8-A98ADAFB5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182" y="6189283"/>
                <a:ext cx="5334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8546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A483A-720A-3165-3E7B-475DB3777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47800"/>
            <a:ext cx="7467600" cy="1676400"/>
          </a:xfrm>
        </p:spPr>
        <p:txBody>
          <a:bodyPr/>
          <a:lstStyle/>
          <a:p>
            <a:r>
              <a:rPr lang="en-US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475236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Gradient Descent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8C9B2E-9FEB-EA16-1A42-D9A203DD33A8}"/>
              </a:ext>
            </a:extLst>
          </p:cNvPr>
          <p:cNvSpPr txBox="1"/>
          <p:nvPr/>
        </p:nvSpPr>
        <p:spPr>
          <a:xfrm>
            <a:off x="609600" y="1779104"/>
            <a:ext cx="7709661" cy="1676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Gradient descent is a hill-climbing algorithm that</a:t>
            </a:r>
          </a:p>
          <a:p>
            <a:pPr algn="just"/>
            <a:r>
              <a:rPr lang="en-US" sz="2400" dirty="0"/>
              <a:t>makes incremental changes to weight vector </a:t>
            </a:r>
            <a:r>
              <a:rPr lang="en-US" sz="2400" b="1" dirty="0"/>
              <a:t>w</a:t>
            </a:r>
            <a:r>
              <a:rPr lang="en-US" sz="2400" dirty="0"/>
              <a:t> </a:t>
            </a:r>
          </a:p>
          <a:p>
            <a:pPr algn="just"/>
            <a:r>
              <a:rPr lang="en-US" sz="2400" dirty="0"/>
              <a:t>depending on the value of slope (i.e., gradient)</a:t>
            </a:r>
          </a:p>
        </p:txBody>
      </p:sp>
    </p:spTree>
    <p:extLst>
      <p:ext uri="{BB962C8B-B14F-4D97-AF65-F5344CB8AC3E}">
        <p14:creationId xmlns:p14="http://schemas.microsoft.com/office/powerpoint/2010/main" val="1607729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Gradient Descent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8C9B2E-9FEB-EA16-1A42-D9A203DD33A8}"/>
              </a:ext>
            </a:extLst>
          </p:cNvPr>
          <p:cNvSpPr txBox="1"/>
          <p:nvPr/>
        </p:nvSpPr>
        <p:spPr>
          <a:xfrm>
            <a:off x="609600" y="1779104"/>
            <a:ext cx="7709661" cy="1676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MSE case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6DBD1D-3174-17B7-AB08-5BA4C1B58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38" y="2412366"/>
            <a:ext cx="7021323" cy="384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43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Gradient Descent</a:t>
            </a:r>
            <a:endParaRPr cap="small" spc="11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8C9B2E-9FEB-EA16-1A42-D9A203DD33A8}"/>
              </a:ext>
            </a:extLst>
          </p:cNvPr>
          <p:cNvSpPr txBox="1"/>
          <p:nvPr/>
        </p:nvSpPr>
        <p:spPr>
          <a:xfrm>
            <a:off x="609600" y="1779104"/>
            <a:ext cx="7709661" cy="1676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Gradient descent is a hill-climbing algorithm that</a:t>
            </a:r>
          </a:p>
          <a:p>
            <a:pPr algn="just"/>
            <a:r>
              <a:rPr lang="en-US" sz="2400" dirty="0"/>
              <a:t>makes incremental changes to weight vector </a:t>
            </a:r>
            <a:r>
              <a:rPr lang="en-US" sz="2400" b="1" dirty="0"/>
              <a:t>w</a:t>
            </a:r>
            <a:r>
              <a:rPr lang="en-US" sz="2400" dirty="0"/>
              <a:t> </a:t>
            </a:r>
          </a:p>
          <a:p>
            <a:pPr algn="just"/>
            <a:r>
              <a:rPr lang="en-US" sz="2400" dirty="0"/>
              <a:t>depending on the value of slope (i.e., gradient)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322DFF-138F-C68A-A808-AD275FCD17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28" t="9850"/>
          <a:stretch/>
        </p:blipFill>
        <p:spPr>
          <a:xfrm>
            <a:off x="3352800" y="3582188"/>
            <a:ext cx="1955165" cy="21409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177B05-37ED-5D5C-6AEA-B5AF717C9D41}"/>
              </a:ext>
            </a:extLst>
          </p:cNvPr>
          <p:cNvSpPr txBox="1"/>
          <p:nvPr/>
        </p:nvSpPr>
        <p:spPr>
          <a:xfrm>
            <a:off x="5117465" y="3492889"/>
            <a:ext cx="457200" cy="381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f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60BEA8-F9F6-44E0-31E0-C6BB9EAF974E}"/>
              </a:ext>
            </a:extLst>
          </p:cNvPr>
          <p:cNvCxnSpPr>
            <a:cxnSpLocks/>
          </p:cNvCxnSpPr>
          <p:nvPr/>
        </p:nvCxnSpPr>
        <p:spPr>
          <a:xfrm flipV="1">
            <a:off x="3034983" y="3494095"/>
            <a:ext cx="0" cy="2279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DE4022-854A-7A9E-0A3B-8FFDEE63BFD1}"/>
              </a:ext>
            </a:extLst>
          </p:cNvPr>
          <p:cNvCxnSpPr>
            <a:cxnSpLocks/>
          </p:cNvCxnSpPr>
          <p:nvPr/>
        </p:nvCxnSpPr>
        <p:spPr>
          <a:xfrm>
            <a:off x="3034983" y="5773595"/>
            <a:ext cx="2590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A253D0-734F-7048-1B77-05757C90B810}"/>
                  </a:ext>
                </a:extLst>
              </p:cNvPr>
              <p:cNvSpPr txBox="1"/>
              <p:nvPr/>
            </p:nvSpPr>
            <p:spPr>
              <a:xfrm>
                <a:off x="2312353" y="3452191"/>
                <a:ext cx="609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𝑀𝑆𝐸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A253D0-734F-7048-1B77-05757C90B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353" y="3452191"/>
                <a:ext cx="609600" cy="369332"/>
              </a:xfrm>
              <a:prstGeom prst="rect">
                <a:avLst/>
              </a:prstGeom>
              <a:blipFill>
                <a:blip r:embed="rId3"/>
                <a:stretch>
                  <a:fillRect l="-2041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972111-B000-E9F4-DA18-EFFA66752848}"/>
                  </a:ext>
                </a:extLst>
              </p:cNvPr>
              <p:cNvSpPr txBox="1"/>
              <p:nvPr/>
            </p:nvSpPr>
            <p:spPr>
              <a:xfrm>
                <a:off x="5307965" y="5790678"/>
                <a:ext cx="53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972111-B000-E9F4-DA18-EFFA66752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965" y="5790678"/>
                <a:ext cx="5334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D6ED2146-0021-B267-713B-539F9B58133F}"/>
              </a:ext>
            </a:extLst>
          </p:cNvPr>
          <p:cNvSpPr/>
          <p:nvPr/>
        </p:nvSpPr>
        <p:spPr bwMode="auto">
          <a:xfrm>
            <a:off x="3581400" y="4193418"/>
            <a:ext cx="152400" cy="152400"/>
          </a:xfrm>
          <a:prstGeom prst="ellipse">
            <a:avLst/>
          </a:prstGeom>
          <a:solidFill>
            <a:srgbClr val="BB253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96174A3-4FCB-ED76-2646-69C530EBC50F}"/>
                  </a:ext>
                </a:extLst>
              </p14:cNvPr>
              <p14:cNvContentPartPr/>
              <p14:nvPr/>
            </p14:nvContentPartPr>
            <p14:xfrm>
              <a:off x="3625920" y="4432320"/>
              <a:ext cx="775080" cy="12582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96174A3-4FCB-ED76-2646-69C530EBC50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16560" y="4422960"/>
                <a:ext cx="793800" cy="127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8258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Gradient Descent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8C9B2E-9FEB-EA16-1A42-D9A203DD33A8}"/>
              </a:ext>
            </a:extLst>
          </p:cNvPr>
          <p:cNvSpPr txBox="1"/>
          <p:nvPr/>
        </p:nvSpPr>
        <p:spPr>
          <a:xfrm>
            <a:off x="609600" y="1779104"/>
            <a:ext cx="7709661" cy="1676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Gradient descent is a hill-climbing algorithm that</a:t>
            </a:r>
          </a:p>
          <a:p>
            <a:pPr algn="just"/>
            <a:r>
              <a:rPr lang="en-US" sz="2400" dirty="0"/>
              <a:t>makes incremental changes to weight vector </a:t>
            </a:r>
            <a:r>
              <a:rPr lang="en-US" sz="2400" b="1" dirty="0"/>
              <a:t>w</a:t>
            </a:r>
            <a:r>
              <a:rPr lang="en-US" sz="2400" dirty="0"/>
              <a:t> </a:t>
            </a:r>
          </a:p>
          <a:p>
            <a:pPr algn="just"/>
            <a:r>
              <a:rPr lang="en-US" sz="2400" dirty="0"/>
              <a:t>depending on the value of slope (i.e., gradient)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322DFF-138F-C68A-A808-AD275FCD17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28" t="9850"/>
          <a:stretch/>
        </p:blipFill>
        <p:spPr>
          <a:xfrm>
            <a:off x="3352800" y="3582188"/>
            <a:ext cx="1955165" cy="21409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177B05-37ED-5D5C-6AEA-B5AF717C9D41}"/>
              </a:ext>
            </a:extLst>
          </p:cNvPr>
          <p:cNvSpPr txBox="1"/>
          <p:nvPr/>
        </p:nvSpPr>
        <p:spPr>
          <a:xfrm>
            <a:off x="5117465" y="3492889"/>
            <a:ext cx="457200" cy="381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f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60BEA8-F9F6-44E0-31E0-C6BB9EAF974E}"/>
              </a:ext>
            </a:extLst>
          </p:cNvPr>
          <p:cNvCxnSpPr>
            <a:cxnSpLocks/>
          </p:cNvCxnSpPr>
          <p:nvPr/>
        </p:nvCxnSpPr>
        <p:spPr>
          <a:xfrm flipV="1">
            <a:off x="3034983" y="3494095"/>
            <a:ext cx="0" cy="2279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DE4022-854A-7A9E-0A3B-8FFDEE63BFD1}"/>
              </a:ext>
            </a:extLst>
          </p:cNvPr>
          <p:cNvCxnSpPr>
            <a:cxnSpLocks/>
          </p:cNvCxnSpPr>
          <p:nvPr/>
        </p:nvCxnSpPr>
        <p:spPr>
          <a:xfrm>
            <a:off x="3034983" y="5773595"/>
            <a:ext cx="2590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A253D0-734F-7048-1B77-05757C90B810}"/>
                  </a:ext>
                </a:extLst>
              </p:cNvPr>
              <p:cNvSpPr txBox="1"/>
              <p:nvPr/>
            </p:nvSpPr>
            <p:spPr>
              <a:xfrm>
                <a:off x="2312353" y="3452191"/>
                <a:ext cx="609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𝑀𝑆𝐸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A253D0-734F-7048-1B77-05757C90B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353" y="3452191"/>
                <a:ext cx="609600" cy="369332"/>
              </a:xfrm>
              <a:prstGeom prst="rect">
                <a:avLst/>
              </a:prstGeom>
              <a:blipFill>
                <a:blip r:embed="rId3"/>
                <a:stretch>
                  <a:fillRect l="-2041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972111-B000-E9F4-DA18-EFFA66752848}"/>
                  </a:ext>
                </a:extLst>
              </p:cNvPr>
              <p:cNvSpPr txBox="1"/>
              <p:nvPr/>
            </p:nvSpPr>
            <p:spPr>
              <a:xfrm>
                <a:off x="5307965" y="5790678"/>
                <a:ext cx="53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972111-B000-E9F4-DA18-EFFA66752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965" y="5790678"/>
                <a:ext cx="5334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D6ED2146-0021-B267-713B-539F9B58133F}"/>
              </a:ext>
            </a:extLst>
          </p:cNvPr>
          <p:cNvSpPr/>
          <p:nvPr/>
        </p:nvSpPr>
        <p:spPr bwMode="auto">
          <a:xfrm>
            <a:off x="3581400" y="4193418"/>
            <a:ext cx="152400" cy="152400"/>
          </a:xfrm>
          <a:prstGeom prst="ellipse">
            <a:avLst/>
          </a:prstGeom>
          <a:solidFill>
            <a:srgbClr val="BB253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EC0525E-F759-59DE-24B7-9E0B83D47C5B}"/>
                  </a:ext>
                </a:extLst>
              </p14:cNvPr>
              <p14:cNvContentPartPr/>
              <p14:nvPr/>
            </p14:nvContentPartPr>
            <p14:xfrm>
              <a:off x="3733560" y="3809880"/>
              <a:ext cx="4788720" cy="17848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EC0525E-F759-59DE-24B7-9E0B83D47C5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24200" y="3800520"/>
                <a:ext cx="4807440" cy="180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5863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Gradient Descent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8C9B2E-9FEB-EA16-1A42-D9A203DD33A8}"/>
              </a:ext>
            </a:extLst>
          </p:cNvPr>
          <p:cNvSpPr txBox="1"/>
          <p:nvPr/>
        </p:nvSpPr>
        <p:spPr>
          <a:xfrm>
            <a:off x="609600" y="1779104"/>
            <a:ext cx="7709661" cy="1676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Gradient descent is a hill-climbing algorithm that</a:t>
            </a:r>
          </a:p>
          <a:p>
            <a:pPr algn="just"/>
            <a:r>
              <a:rPr lang="en-US" sz="2400" dirty="0"/>
              <a:t>makes incremental changes to weight vector </a:t>
            </a:r>
            <a:r>
              <a:rPr lang="en-US" sz="2400" b="1" dirty="0"/>
              <a:t>w</a:t>
            </a:r>
            <a:r>
              <a:rPr lang="en-US" sz="2400" dirty="0"/>
              <a:t> </a:t>
            </a:r>
          </a:p>
          <a:p>
            <a:pPr algn="just"/>
            <a:r>
              <a:rPr lang="en-US" sz="2400" dirty="0"/>
              <a:t>depending on the value of slope (i.e., gradient)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322DFF-138F-C68A-A808-AD275FCD17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28" t="9850"/>
          <a:stretch/>
        </p:blipFill>
        <p:spPr>
          <a:xfrm>
            <a:off x="3352800" y="3582188"/>
            <a:ext cx="1955165" cy="21409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177B05-37ED-5D5C-6AEA-B5AF717C9D41}"/>
              </a:ext>
            </a:extLst>
          </p:cNvPr>
          <p:cNvSpPr txBox="1"/>
          <p:nvPr/>
        </p:nvSpPr>
        <p:spPr>
          <a:xfrm>
            <a:off x="5117465" y="3492889"/>
            <a:ext cx="457200" cy="381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f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60BEA8-F9F6-44E0-31E0-C6BB9EAF974E}"/>
              </a:ext>
            </a:extLst>
          </p:cNvPr>
          <p:cNvCxnSpPr>
            <a:cxnSpLocks/>
          </p:cNvCxnSpPr>
          <p:nvPr/>
        </p:nvCxnSpPr>
        <p:spPr>
          <a:xfrm flipV="1">
            <a:off x="3034983" y="3494095"/>
            <a:ext cx="0" cy="2279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DE4022-854A-7A9E-0A3B-8FFDEE63BFD1}"/>
              </a:ext>
            </a:extLst>
          </p:cNvPr>
          <p:cNvCxnSpPr>
            <a:cxnSpLocks/>
          </p:cNvCxnSpPr>
          <p:nvPr/>
        </p:nvCxnSpPr>
        <p:spPr>
          <a:xfrm>
            <a:off x="3034983" y="5773595"/>
            <a:ext cx="2590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A253D0-734F-7048-1B77-05757C90B810}"/>
                  </a:ext>
                </a:extLst>
              </p:cNvPr>
              <p:cNvSpPr txBox="1"/>
              <p:nvPr/>
            </p:nvSpPr>
            <p:spPr>
              <a:xfrm>
                <a:off x="2312353" y="3452191"/>
                <a:ext cx="609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𝑀𝑆𝐸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A253D0-734F-7048-1B77-05757C90B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353" y="3452191"/>
                <a:ext cx="609600" cy="369332"/>
              </a:xfrm>
              <a:prstGeom prst="rect">
                <a:avLst/>
              </a:prstGeom>
              <a:blipFill>
                <a:blip r:embed="rId3"/>
                <a:stretch>
                  <a:fillRect l="-2041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972111-B000-E9F4-DA18-EFFA66752848}"/>
                  </a:ext>
                </a:extLst>
              </p:cNvPr>
              <p:cNvSpPr txBox="1"/>
              <p:nvPr/>
            </p:nvSpPr>
            <p:spPr>
              <a:xfrm>
                <a:off x="5307965" y="5790678"/>
                <a:ext cx="53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972111-B000-E9F4-DA18-EFFA66752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965" y="5790678"/>
                <a:ext cx="5334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D6ED2146-0021-B267-713B-539F9B58133F}"/>
              </a:ext>
            </a:extLst>
          </p:cNvPr>
          <p:cNvSpPr/>
          <p:nvPr/>
        </p:nvSpPr>
        <p:spPr bwMode="auto">
          <a:xfrm>
            <a:off x="3581400" y="4193418"/>
            <a:ext cx="152400" cy="152400"/>
          </a:xfrm>
          <a:prstGeom prst="ellipse">
            <a:avLst/>
          </a:prstGeom>
          <a:solidFill>
            <a:srgbClr val="BB253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9E2B004-FE06-FA09-C1C0-F743A55FEE85}"/>
              </a:ext>
            </a:extLst>
          </p:cNvPr>
          <p:cNvSpPr/>
          <p:nvPr/>
        </p:nvSpPr>
        <p:spPr bwMode="auto">
          <a:xfrm>
            <a:off x="4140835" y="5486400"/>
            <a:ext cx="152400" cy="152400"/>
          </a:xfrm>
          <a:prstGeom prst="ellipse">
            <a:avLst/>
          </a:prstGeom>
          <a:solidFill>
            <a:srgbClr val="BB253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3B7CB87-1001-A863-1564-9304ACD2CBE0}"/>
                  </a:ext>
                </a:extLst>
              </p14:cNvPr>
              <p14:cNvContentPartPr/>
              <p14:nvPr/>
            </p14:nvContentPartPr>
            <p14:xfrm>
              <a:off x="3606840" y="4381560"/>
              <a:ext cx="241920" cy="6678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3B7CB87-1001-A863-1564-9304ACD2CBE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97480" y="4372200"/>
                <a:ext cx="260640" cy="68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2305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Gradient Descent. Algorithm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8C9B2E-9FEB-EA16-1A42-D9A203DD33A8}"/>
              </a:ext>
            </a:extLst>
          </p:cNvPr>
          <p:cNvSpPr txBox="1"/>
          <p:nvPr/>
        </p:nvSpPr>
        <p:spPr>
          <a:xfrm>
            <a:off x="609600" y="1779104"/>
            <a:ext cx="7709661" cy="1676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Randomly initialize weights </a:t>
            </a:r>
            <a:r>
              <a:rPr lang="en-US" sz="2400" b="1" dirty="0"/>
              <a:t>w</a:t>
            </a:r>
            <a:r>
              <a:rPr lang="en-US" sz="2400" dirty="0"/>
              <a:t>. This is our initial</a:t>
            </a:r>
          </a:p>
          <a:p>
            <a:pPr algn="just"/>
            <a:r>
              <a:rPr lang="en-US" sz="2400" dirty="0"/>
              <a:t>weight vector </a:t>
            </a:r>
            <a:r>
              <a:rPr lang="en-US" sz="2400" b="1" dirty="0"/>
              <a:t>w</a:t>
            </a:r>
            <a:r>
              <a:rPr lang="en-US" sz="2400" baseline="30000" dirty="0"/>
              <a:t>(0)</a:t>
            </a:r>
          </a:p>
        </p:txBody>
      </p:sp>
    </p:spTree>
    <p:extLst>
      <p:ext uri="{BB962C8B-B14F-4D97-AF65-F5344CB8AC3E}">
        <p14:creationId xmlns:p14="http://schemas.microsoft.com/office/powerpoint/2010/main" val="463079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Gradient Descent. Algorithm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8C9B2E-9FEB-EA16-1A42-D9A203DD33A8}"/>
                  </a:ext>
                </a:extLst>
              </p:cNvPr>
              <p:cNvSpPr txBox="1"/>
              <p:nvPr/>
            </p:nvSpPr>
            <p:spPr>
              <a:xfrm>
                <a:off x="609600" y="1779104"/>
                <a:ext cx="7709661" cy="1676400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Randomly initialize weights </a:t>
                </a:r>
                <a:r>
                  <a:rPr lang="en-US" sz="2400" b="1" dirty="0"/>
                  <a:t>w</a:t>
                </a:r>
                <a:r>
                  <a:rPr lang="en-US" sz="2400" dirty="0"/>
                  <a:t>. This is our initial</a:t>
                </a:r>
              </a:p>
              <a:p>
                <a:pPr algn="just"/>
                <a:r>
                  <a:rPr lang="en-US" sz="2400" dirty="0"/>
                  <a:t>weight vector </a:t>
                </a:r>
                <a:r>
                  <a:rPr lang="en-US" sz="2400" b="1" dirty="0"/>
                  <a:t>w</a:t>
                </a:r>
                <a:r>
                  <a:rPr lang="en-US" sz="2400" baseline="30000" dirty="0"/>
                  <a:t>(0)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400" baseline="300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Compute loss function gradient: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𝐰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Update weights by moving in opposite direction,</a:t>
                </a:r>
              </a:p>
              <a:p>
                <a:pPr algn="just"/>
                <a:r>
                  <a:rPr lang="en-US" sz="2400" dirty="0"/>
                  <a:t>multiplied by </a:t>
                </a:r>
                <a:r>
                  <a:rPr lang="en-US" sz="2400" b="1" dirty="0"/>
                  <a:t>learning rate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algn="just"/>
                <a:endParaRPr lang="en-US" sz="2400" dirty="0"/>
              </a:p>
              <a:p>
                <a:pPr algn="just"/>
                <a:endParaRPr lang="en-US" sz="2400" dirty="0"/>
              </a:p>
              <a:p>
                <a:pPr algn="just"/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8C9B2E-9FEB-EA16-1A42-D9A203DD3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779104"/>
                <a:ext cx="7709661" cy="1676400"/>
              </a:xfrm>
              <a:prstGeom prst="rect">
                <a:avLst/>
              </a:prstGeom>
              <a:blipFill>
                <a:blip r:embed="rId2"/>
                <a:stretch>
                  <a:fillRect l="-1316" t="-3008" r="-4441" b="-593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96FE74-3DBC-B788-E574-C58017AE55FE}"/>
                  </a:ext>
                </a:extLst>
              </p:cNvPr>
              <p:cNvSpPr txBox="1"/>
              <p:nvPr/>
            </p:nvSpPr>
            <p:spPr>
              <a:xfrm>
                <a:off x="1981200" y="4419565"/>
                <a:ext cx="4572000" cy="4769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96FE74-3DBC-B788-E574-C58017AE5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4419565"/>
                <a:ext cx="4572000" cy="476990"/>
              </a:xfrm>
              <a:prstGeom prst="rect">
                <a:avLst/>
              </a:prstGeom>
              <a:blipFill>
                <a:blip r:embed="rId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0507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Gradient Descent. Algorithm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8C9B2E-9FEB-EA16-1A42-D9A203DD33A8}"/>
                  </a:ext>
                </a:extLst>
              </p:cNvPr>
              <p:cNvSpPr txBox="1"/>
              <p:nvPr/>
            </p:nvSpPr>
            <p:spPr>
              <a:xfrm>
                <a:off x="609600" y="1779104"/>
                <a:ext cx="7709661" cy="1676400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Randomly initialize weights </a:t>
                </a:r>
                <a:r>
                  <a:rPr lang="en-US" sz="2400" b="1" dirty="0"/>
                  <a:t>w</a:t>
                </a:r>
                <a:r>
                  <a:rPr lang="en-US" sz="2400" dirty="0"/>
                  <a:t>. This is our initial</a:t>
                </a:r>
              </a:p>
              <a:p>
                <a:pPr algn="just"/>
                <a:r>
                  <a:rPr lang="en-US" sz="2400" dirty="0"/>
                  <a:t>weight vector </a:t>
                </a:r>
                <a:r>
                  <a:rPr lang="en-US" sz="2400" b="1" dirty="0"/>
                  <a:t>w</a:t>
                </a:r>
                <a:r>
                  <a:rPr lang="en-US" sz="2400" baseline="30000" dirty="0"/>
                  <a:t>(0)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400" baseline="300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Compute loss function gradient: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𝐰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Update weights by moving in opposite direction,</a:t>
                </a:r>
              </a:p>
              <a:p>
                <a:pPr algn="just"/>
                <a:r>
                  <a:rPr lang="en-US" sz="2400" dirty="0"/>
                  <a:t>multiplied by </a:t>
                </a:r>
                <a:r>
                  <a:rPr lang="en-US" sz="2400" b="1" dirty="0"/>
                  <a:t>learning rate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algn="just"/>
                <a:endParaRPr lang="en-US" sz="2400" dirty="0"/>
              </a:p>
              <a:p>
                <a:pPr algn="just"/>
                <a:endParaRPr lang="en-US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Repeat</a:t>
                </a:r>
              </a:p>
              <a:p>
                <a:pPr algn="just"/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8C9B2E-9FEB-EA16-1A42-D9A203DD3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779104"/>
                <a:ext cx="7709661" cy="1676400"/>
              </a:xfrm>
              <a:prstGeom prst="rect">
                <a:avLst/>
              </a:prstGeom>
              <a:blipFill>
                <a:blip r:embed="rId2"/>
                <a:stretch>
                  <a:fillRect l="-1316" t="-3008" r="-4441" b="-124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96FE74-3DBC-B788-E574-C58017AE55FE}"/>
                  </a:ext>
                </a:extLst>
              </p:cNvPr>
              <p:cNvSpPr txBox="1"/>
              <p:nvPr/>
            </p:nvSpPr>
            <p:spPr>
              <a:xfrm>
                <a:off x="1981200" y="4419565"/>
                <a:ext cx="4572000" cy="4769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96FE74-3DBC-B788-E574-C58017AE5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4419565"/>
                <a:ext cx="4572000" cy="476990"/>
              </a:xfrm>
              <a:prstGeom prst="rect">
                <a:avLst/>
              </a:prstGeom>
              <a:blipFill>
                <a:blip r:embed="rId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A1C5F8-DAB5-641E-903C-9474C64EE528}"/>
                  </a:ext>
                </a:extLst>
              </p:cNvPr>
              <p:cNvSpPr txBox="1"/>
              <p:nvPr/>
            </p:nvSpPr>
            <p:spPr>
              <a:xfrm>
                <a:off x="1960756" y="5383626"/>
                <a:ext cx="4572000" cy="4769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A1C5F8-DAB5-641E-903C-9474C64EE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756" y="5383626"/>
                <a:ext cx="4572000" cy="476990"/>
              </a:xfrm>
              <a:prstGeom prst="rect">
                <a:avLst/>
              </a:prstGeom>
              <a:blipFill>
                <a:blip r:embed="rId4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8020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Gradient Descent. Algorithm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8C9B2E-9FEB-EA16-1A42-D9A203DD33A8}"/>
                  </a:ext>
                </a:extLst>
              </p:cNvPr>
              <p:cNvSpPr txBox="1"/>
              <p:nvPr/>
            </p:nvSpPr>
            <p:spPr>
              <a:xfrm>
                <a:off x="609600" y="1779104"/>
                <a:ext cx="7709661" cy="1676400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Randomly initialize weights </a:t>
                </a:r>
                <a:r>
                  <a:rPr lang="en-US" sz="2400" b="1" dirty="0"/>
                  <a:t>w</a:t>
                </a:r>
                <a:r>
                  <a:rPr lang="en-US" sz="2400" dirty="0"/>
                  <a:t>. This is our initial</a:t>
                </a:r>
              </a:p>
              <a:p>
                <a:pPr algn="just"/>
                <a:r>
                  <a:rPr lang="en-US" sz="2400" dirty="0"/>
                  <a:t>weight vector </a:t>
                </a:r>
                <a:r>
                  <a:rPr lang="en-US" sz="2400" b="1" dirty="0"/>
                  <a:t>w</a:t>
                </a:r>
                <a:r>
                  <a:rPr lang="en-US" sz="2400" baseline="30000" dirty="0"/>
                  <a:t>(0)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400" baseline="300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Compute loss function gradient: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𝐰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Update weights by moving in opposite direction,</a:t>
                </a:r>
              </a:p>
              <a:p>
                <a:pPr algn="just"/>
                <a:r>
                  <a:rPr lang="en-US" sz="2400" dirty="0"/>
                  <a:t>multiplied by </a:t>
                </a:r>
                <a:r>
                  <a:rPr lang="en-US" sz="2400" b="1" dirty="0"/>
                  <a:t>learning rate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algn="just"/>
                <a:endParaRPr lang="en-US" sz="2400" dirty="0"/>
              </a:p>
              <a:p>
                <a:pPr algn="just"/>
                <a:endParaRPr lang="en-US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Repeat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Until convergence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𝐰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𝐰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8C9B2E-9FEB-EA16-1A42-D9A203DD3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779104"/>
                <a:ext cx="7709661" cy="1676400"/>
              </a:xfrm>
              <a:prstGeom prst="rect">
                <a:avLst/>
              </a:prstGeom>
              <a:blipFill>
                <a:blip r:embed="rId3"/>
                <a:stretch>
                  <a:fillRect l="-1316" t="-3008" r="-4441" b="-187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96FE74-3DBC-B788-E574-C58017AE55FE}"/>
                  </a:ext>
                </a:extLst>
              </p:cNvPr>
              <p:cNvSpPr txBox="1"/>
              <p:nvPr/>
            </p:nvSpPr>
            <p:spPr>
              <a:xfrm>
                <a:off x="1981200" y="4419565"/>
                <a:ext cx="4572000" cy="4769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96FE74-3DBC-B788-E574-C58017AE5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4419565"/>
                <a:ext cx="4572000" cy="476990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A1C5F8-DAB5-641E-903C-9474C64EE528}"/>
                  </a:ext>
                </a:extLst>
              </p:cNvPr>
              <p:cNvSpPr txBox="1"/>
              <p:nvPr/>
            </p:nvSpPr>
            <p:spPr>
              <a:xfrm>
                <a:off x="1970049" y="5265142"/>
                <a:ext cx="4572000" cy="4769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A1C5F8-DAB5-641E-903C-9474C64EE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049" y="5265142"/>
                <a:ext cx="4572000" cy="476990"/>
              </a:xfrm>
              <a:prstGeom prst="rect">
                <a:avLst/>
              </a:prstGeom>
              <a:blipFill>
                <a:blip r:embed="rId5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36027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A483A-720A-3165-3E7B-475DB3777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0"/>
            <a:ext cx="7467600" cy="1676400"/>
          </a:xfrm>
        </p:spPr>
        <p:txBody>
          <a:bodyPr/>
          <a:lstStyle/>
          <a:p>
            <a:r>
              <a:rPr lang="en-US" dirty="0"/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420877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cap="small" spc="145" dirty="0"/>
              <a:t>Logistic</a:t>
            </a:r>
            <a:r>
              <a:rPr cap="small" spc="235" dirty="0"/>
              <a:t> </a:t>
            </a:r>
            <a:r>
              <a:rPr cap="small" spc="140" dirty="0"/>
              <a:t>Regression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85087"/>
            <a:ext cx="6778625" cy="141859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6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204" dirty="0">
                <a:latin typeface="Times New Roman"/>
                <a:cs typeface="Times New Roman"/>
              </a:rPr>
              <a:t>Learns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STIXGeneral"/>
                <a:cs typeface="STIXGeneral"/>
              </a:rPr>
              <a:t>𝑃(𝑌|𝑿)</a:t>
            </a:r>
            <a:r>
              <a:rPr sz="2400" spc="-65" dirty="0">
                <a:latin typeface="STIXGeneral"/>
                <a:cs typeface="STIXGeneral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directly,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without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going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through</a:t>
            </a:r>
            <a:endParaRPr sz="2400">
              <a:latin typeface="Times New Roman"/>
              <a:cs typeface="Times New Roman"/>
            </a:endParaRPr>
          </a:p>
          <a:p>
            <a:pPr marL="286385">
              <a:lnSpc>
                <a:spcPct val="100000"/>
              </a:lnSpc>
              <a:spcBef>
                <a:spcPts val="575"/>
              </a:spcBef>
            </a:pPr>
            <a:r>
              <a:rPr sz="2400" spc="114" dirty="0">
                <a:latin typeface="STIXGeneral"/>
                <a:cs typeface="STIXGeneral"/>
              </a:rPr>
              <a:t>𝑃(𝑿|𝑌)</a:t>
            </a:r>
            <a:r>
              <a:rPr sz="2400" spc="-70" dirty="0">
                <a:latin typeface="STIXGeneral"/>
                <a:cs typeface="STIXGeneral"/>
              </a:rPr>
              <a:t> </a:t>
            </a:r>
            <a:r>
              <a:rPr sz="2400" spc="225" dirty="0">
                <a:latin typeface="Times New Roman"/>
                <a:cs typeface="Times New Roman"/>
              </a:rPr>
              <a:t>and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55" dirty="0">
                <a:latin typeface="STIXGeneral"/>
                <a:cs typeface="STIXGeneral"/>
              </a:rPr>
              <a:t>𝑃(𝑌)</a:t>
            </a:r>
            <a:endParaRPr sz="2400">
              <a:latin typeface="STIXGeneral"/>
              <a:cs typeface="STIXGeneral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60" dirty="0">
                <a:latin typeface="Times New Roman"/>
                <a:cs typeface="Times New Roman"/>
              </a:rPr>
              <a:t>Assumes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STIXGeneral"/>
                <a:cs typeface="STIXGeneral"/>
              </a:rPr>
              <a:t>𝑃(𝑌|𝑿)</a:t>
            </a:r>
            <a:r>
              <a:rPr sz="2400" spc="80" dirty="0">
                <a:latin typeface="STIXGeneral"/>
                <a:cs typeface="STIXGeneral"/>
              </a:rPr>
              <a:t> </a:t>
            </a:r>
            <a:r>
              <a:rPr sz="2400" spc="60" dirty="0">
                <a:latin typeface="Times New Roman"/>
                <a:cs typeface="Times New Roman"/>
              </a:rPr>
              <a:t>follows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90" dirty="0">
                <a:latin typeface="Times New Roman"/>
                <a:cs typeface="Times New Roman"/>
              </a:rPr>
              <a:t>logistic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function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0540" y="5188153"/>
            <a:ext cx="64712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</a:tabLst>
            </a:pPr>
            <a:r>
              <a:rPr sz="2400" spc="155" dirty="0">
                <a:latin typeface="Times New Roman"/>
                <a:cs typeface="Times New Roman"/>
              </a:rPr>
              <a:t>Learning: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95" dirty="0">
                <a:latin typeface="Times New Roman"/>
                <a:cs typeface="Times New Roman"/>
              </a:rPr>
              <a:t>estimate</a:t>
            </a:r>
            <a:r>
              <a:rPr sz="2400" spc="9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weights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STIXGeneral"/>
                <a:cs typeface="STIXGeneral"/>
              </a:rPr>
              <a:t>𝑤</a:t>
            </a:r>
            <a:r>
              <a:rPr sz="2400" spc="-75" baseline="-20833" dirty="0">
                <a:latin typeface="STIXGeneral"/>
                <a:cs typeface="STIXGeneral"/>
              </a:rPr>
              <a:t>0</a:t>
            </a:r>
            <a:r>
              <a:rPr sz="2400" spc="-50" dirty="0">
                <a:latin typeface="STIXGeneral"/>
                <a:cs typeface="STIXGeneral"/>
              </a:rPr>
              <a:t>,</a:t>
            </a:r>
            <a:r>
              <a:rPr sz="2400" spc="-195" dirty="0">
                <a:latin typeface="STIXGeneral"/>
                <a:cs typeface="STIXGeneral"/>
              </a:rPr>
              <a:t> </a:t>
            </a:r>
            <a:r>
              <a:rPr sz="2400" spc="-50" dirty="0">
                <a:latin typeface="STIXGeneral"/>
                <a:cs typeface="STIXGeneral"/>
              </a:rPr>
              <a:t>𝑤</a:t>
            </a:r>
            <a:r>
              <a:rPr sz="2400" spc="-75" baseline="-20833" dirty="0">
                <a:latin typeface="STIXGeneral"/>
                <a:cs typeface="STIXGeneral"/>
              </a:rPr>
              <a:t>1</a:t>
            </a:r>
            <a:r>
              <a:rPr sz="2400" spc="-50" dirty="0">
                <a:latin typeface="STIXGeneral"/>
                <a:cs typeface="STIXGeneral"/>
              </a:rPr>
              <a:t>,</a:t>
            </a:r>
            <a:r>
              <a:rPr sz="2400" spc="-210" dirty="0">
                <a:latin typeface="STIXGeneral"/>
                <a:cs typeface="STIXGeneral"/>
              </a:rPr>
              <a:t> </a:t>
            </a:r>
            <a:r>
              <a:rPr sz="2400" spc="-600" dirty="0">
                <a:latin typeface="STIXGeneral"/>
                <a:cs typeface="STIXGeneral"/>
              </a:rPr>
              <a:t>…</a:t>
            </a:r>
            <a:r>
              <a:rPr sz="2400" spc="-190" dirty="0">
                <a:latin typeface="STIXGeneral"/>
                <a:cs typeface="STIXGeneral"/>
              </a:rPr>
              <a:t> </a:t>
            </a:r>
            <a:r>
              <a:rPr sz="2400" spc="-114" dirty="0">
                <a:latin typeface="STIXGeneral"/>
                <a:cs typeface="STIXGeneral"/>
              </a:rPr>
              <a:t>,</a:t>
            </a:r>
            <a:r>
              <a:rPr sz="2400" spc="-195" dirty="0">
                <a:latin typeface="STIXGeneral"/>
                <a:cs typeface="STIXGeneral"/>
              </a:rPr>
              <a:t> </a:t>
            </a:r>
            <a:r>
              <a:rPr sz="2400" spc="-25" dirty="0">
                <a:latin typeface="STIXGeneral"/>
                <a:cs typeface="STIXGeneral"/>
              </a:rPr>
              <a:t>𝑤</a:t>
            </a:r>
            <a:r>
              <a:rPr sz="2400" spc="-37" baseline="-20833" dirty="0">
                <a:latin typeface="STIXGeneral"/>
                <a:cs typeface="STIXGeneral"/>
              </a:rPr>
              <a:t>𝑛</a:t>
            </a:r>
            <a:endParaRPr sz="2400" baseline="-20833">
              <a:latin typeface="STIXGeneral"/>
              <a:cs typeface="STIXGener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75942" y="4426839"/>
            <a:ext cx="1059815" cy="212090"/>
          </a:xfrm>
          <a:custGeom>
            <a:avLst/>
            <a:gdLst/>
            <a:ahLst/>
            <a:cxnLst/>
            <a:rect l="l" t="t" r="r" b="b"/>
            <a:pathLst>
              <a:path w="1059814" h="212089">
                <a:moveTo>
                  <a:pt x="1059433" y="1524"/>
                </a:moveTo>
                <a:lnTo>
                  <a:pt x="1042288" y="1524"/>
                </a:lnTo>
                <a:lnTo>
                  <a:pt x="1042288" y="209296"/>
                </a:lnTo>
                <a:lnTo>
                  <a:pt x="1059433" y="209296"/>
                </a:lnTo>
                <a:lnTo>
                  <a:pt x="1059433" y="1524"/>
                </a:lnTo>
                <a:close/>
              </a:path>
              <a:path w="1059814" h="212089">
                <a:moveTo>
                  <a:pt x="67563" y="0"/>
                </a:moveTo>
                <a:lnTo>
                  <a:pt x="27166" y="24056"/>
                </a:lnTo>
                <a:lnTo>
                  <a:pt x="4381" y="68548"/>
                </a:lnTo>
                <a:lnTo>
                  <a:pt x="0" y="105918"/>
                </a:lnTo>
                <a:lnTo>
                  <a:pt x="1093" y="125352"/>
                </a:lnTo>
                <a:lnTo>
                  <a:pt x="17399" y="174752"/>
                </a:lnTo>
                <a:lnTo>
                  <a:pt x="52153" y="206184"/>
                </a:lnTo>
                <a:lnTo>
                  <a:pt x="67563" y="211709"/>
                </a:lnTo>
                <a:lnTo>
                  <a:pt x="70231" y="203073"/>
                </a:lnTo>
                <a:lnTo>
                  <a:pt x="58183" y="197739"/>
                </a:lnTo>
                <a:lnTo>
                  <a:pt x="47767" y="190309"/>
                </a:lnTo>
                <a:lnTo>
                  <a:pt x="26376" y="155638"/>
                </a:lnTo>
                <a:lnTo>
                  <a:pt x="19303" y="104775"/>
                </a:lnTo>
                <a:lnTo>
                  <a:pt x="20089" y="86703"/>
                </a:lnTo>
                <a:lnTo>
                  <a:pt x="31876" y="42037"/>
                </a:lnTo>
                <a:lnTo>
                  <a:pt x="58398" y="13819"/>
                </a:lnTo>
                <a:lnTo>
                  <a:pt x="70612" y="8509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895600" y="4356557"/>
            <a:ext cx="191439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55" dirty="0">
                <a:latin typeface="STIXGeneral"/>
                <a:cs typeface="STIXGeneral"/>
              </a:rPr>
              <a:t> </a:t>
            </a:r>
            <a:r>
              <a:rPr sz="1800" spc="114" dirty="0">
                <a:latin typeface="STIXGeneral"/>
                <a:cs typeface="STIXGeneral"/>
              </a:rPr>
              <a:t>𝑌</a:t>
            </a:r>
            <a:r>
              <a:rPr sz="1800" spc="110" dirty="0">
                <a:latin typeface="STIXGeneral"/>
                <a:cs typeface="STIXGeneral"/>
              </a:rPr>
              <a:t> =</a:t>
            </a:r>
            <a:r>
              <a:rPr sz="1800" spc="60" dirty="0">
                <a:latin typeface="STIXGeneral"/>
                <a:cs typeface="STIXGeneral"/>
              </a:rPr>
              <a:t> </a:t>
            </a:r>
            <a:r>
              <a:rPr sz="1800" spc="105" dirty="0">
                <a:latin typeface="STIXGeneral"/>
                <a:cs typeface="STIXGeneral"/>
              </a:rPr>
              <a:t>𝑡𝑟𝑢𝑒</a:t>
            </a:r>
            <a:endParaRPr sz="1800" dirty="0">
              <a:latin typeface="STIXGeneral"/>
              <a:cs typeface="STIXGener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76651" y="4356557"/>
            <a:ext cx="163766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latin typeface="STIXGeneral"/>
                <a:cs typeface="STIXGeneral"/>
              </a:rPr>
              <a:t>𝑋</a:t>
            </a:r>
            <a:r>
              <a:rPr sz="1950" spc="-157" baseline="-17094" dirty="0">
                <a:latin typeface="STIXGeneral"/>
                <a:cs typeface="STIXGeneral"/>
              </a:rPr>
              <a:t>1</a:t>
            </a:r>
            <a:r>
              <a:rPr sz="1800" spc="-105" dirty="0">
                <a:latin typeface="STIXGeneral"/>
                <a:cs typeface="STIXGeneral"/>
              </a:rPr>
              <a:t>,</a:t>
            </a:r>
            <a:r>
              <a:rPr sz="1800" spc="-125" dirty="0">
                <a:latin typeface="STIXGeneral"/>
                <a:cs typeface="STIXGeneral"/>
              </a:rPr>
              <a:t> </a:t>
            </a:r>
            <a:r>
              <a:rPr sz="1800" spc="-90" dirty="0">
                <a:latin typeface="STIXGeneral"/>
                <a:cs typeface="STIXGeneral"/>
              </a:rPr>
              <a:t>𝑋</a:t>
            </a:r>
            <a:r>
              <a:rPr sz="1950" spc="-135" baseline="-17094" dirty="0">
                <a:latin typeface="STIXGeneral"/>
                <a:cs typeface="STIXGeneral"/>
              </a:rPr>
              <a:t>2</a:t>
            </a:r>
            <a:r>
              <a:rPr sz="1800" spc="-90" dirty="0">
                <a:latin typeface="STIXGeneral"/>
                <a:cs typeface="STIXGeneral"/>
              </a:rPr>
              <a:t>,</a:t>
            </a:r>
            <a:r>
              <a:rPr sz="1800" spc="-125" dirty="0">
                <a:latin typeface="STIXGeneral"/>
                <a:cs typeface="STIXGeneral"/>
              </a:rPr>
              <a:t> </a:t>
            </a:r>
            <a:r>
              <a:rPr sz="1800" spc="-140" dirty="0">
                <a:latin typeface="STIXGeneral"/>
                <a:cs typeface="STIXGeneral"/>
              </a:rPr>
              <a:t>⋯</a:t>
            </a:r>
            <a:r>
              <a:rPr sz="1800" spc="-135" dirty="0">
                <a:latin typeface="STIXGeneral"/>
                <a:cs typeface="STIXGeneral"/>
              </a:rPr>
              <a:t> </a:t>
            </a:r>
            <a:r>
              <a:rPr sz="1800" spc="-90" dirty="0">
                <a:latin typeface="STIXGeneral"/>
                <a:cs typeface="STIXGeneral"/>
              </a:rPr>
              <a:t>,</a:t>
            </a:r>
            <a:r>
              <a:rPr sz="1800" spc="-110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𝑋</a:t>
            </a:r>
            <a:r>
              <a:rPr sz="1950" baseline="-17094" dirty="0">
                <a:latin typeface="STIXGeneral"/>
                <a:cs typeface="STIXGeneral"/>
              </a:rPr>
              <a:t>𝑛</a:t>
            </a:r>
            <a:r>
              <a:rPr sz="1800" dirty="0">
                <a:latin typeface="STIXGeneral"/>
                <a:cs typeface="STIXGeneral"/>
              </a:rPr>
              <a:t>)</a:t>
            </a:r>
            <a:r>
              <a:rPr sz="1800" spc="85" dirty="0">
                <a:latin typeface="STIXGeneral"/>
                <a:cs typeface="STIXGeneral"/>
              </a:rPr>
              <a:t> </a:t>
            </a:r>
            <a:r>
              <a:rPr sz="1800" spc="60" dirty="0">
                <a:latin typeface="STIXGeneral"/>
                <a:cs typeface="STIXGeneral"/>
              </a:rPr>
              <a:t>=</a:t>
            </a:r>
            <a:endParaRPr sz="1800">
              <a:latin typeface="STIXGeneral"/>
              <a:cs typeface="STIXGener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38700" y="4524121"/>
            <a:ext cx="1633855" cy="15240"/>
          </a:xfrm>
          <a:custGeom>
            <a:avLst/>
            <a:gdLst/>
            <a:ahLst/>
            <a:cxnLst/>
            <a:rect l="l" t="t" r="r" b="b"/>
            <a:pathLst>
              <a:path w="1633854" h="15239">
                <a:moveTo>
                  <a:pt x="1633727" y="0"/>
                </a:moveTo>
                <a:lnTo>
                  <a:pt x="0" y="0"/>
                </a:lnTo>
                <a:lnTo>
                  <a:pt x="0" y="15239"/>
                </a:lnTo>
                <a:lnTo>
                  <a:pt x="1633727" y="15239"/>
                </a:lnTo>
                <a:lnTo>
                  <a:pt x="16337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026533" y="4183126"/>
            <a:ext cx="139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5" dirty="0">
                <a:latin typeface="STIXGeneral"/>
                <a:cs typeface="STIXGeneral"/>
              </a:rPr>
              <a:t>𝑒</a:t>
            </a:r>
            <a:endParaRPr sz="1800">
              <a:latin typeface="STIXGeneral"/>
              <a:cs typeface="STIXGener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85613" y="4224273"/>
            <a:ext cx="107314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14" dirty="0">
                <a:latin typeface="STIXGeneral"/>
                <a:cs typeface="STIXGeneral"/>
              </a:rPr>
              <a:t>0</a:t>
            </a:r>
            <a:endParaRPr sz="1050">
              <a:latin typeface="STIXGeneral"/>
              <a:cs typeface="STIXGener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51501" y="4160265"/>
            <a:ext cx="487680" cy="21544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70" dirty="0">
                <a:latin typeface="STIXGeneral"/>
                <a:cs typeface="STIXGeneral"/>
              </a:rPr>
              <a:t>𝑤</a:t>
            </a:r>
            <a:r>
              <a:rPr sz="1300" spc="345" dirty="0">
                <a:latin typeface="STIXGeneral"/>
                <a:cs typeface="STIXGeneral"/>
              </a:rPr>
              <a:t> </a:t>
            </a:r>
            <a:r>
              <a:rPr sz="1300" spc="105" dirty="0">
                <a:latin typeface="STIXGeneral"/>
                <a:cs typeface="STIXGeneral"/>
              </a:rPr>
              <a:t>+</a:t>
            </a:r>
            <a:r>
              <a:rPr lang="en-US" sz="1950" spc="165" baseline="2136" dirty="0">
                <a:latin typeface="STIXGeneral"/>
                <a:cs typeface="STIXGeneral"/>
              </a:rPr>
              <a:t> ∑</a:t>
            </a:r>
            <a:endParaRPr sz="1950" baseline="2136" dirty="0">
              <a:latin typeface="STIXGeneral"/>
              <a:cs typeface="STIXGener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13272" y="4117594"/>
            <a:ext cx="259715" cy="3136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115"/>
              </a:lnSpc>
              <a:spcBef>
                <a:spcPts val="130"/>
              </a:spcBef>
            </a:pPr>
            <a:r>
              <a:rPr sz="1050" spc="190" dirty="0">
                <a:latin typeface="STIXGeneral"/>
                <a:cs typeface="STIXGeneral"/>
              </a:rPr>
              <a:t>𝑛</a:t>
            </a:r>
            <a:endParaRPr sz="1050">
              <a:latin typeface="STIXGeneral"/>
              <a:cs typeface="STIXGeneral"/>
            </a:endParaRPr>
          </a:p>
          <a:p>
            <a:pPr marL="12700">
              <a:lnSpc>
                <a:spcPts val="1115"/>
              </a:lnSpc>
            </a:pPr>
            <a:r>
              <a:rPr sz="1050" spc="60" dirty="0">
                <a:latin typeface="STIXGeneral"/>
                <a:cs typeface="STIXGeneral"/>
              </a:rPr>
              <a:t>𝑖=1</a:t>
            </a:r>
            <a:endParaRPr sz="1050">
              <a:latin typeface="STIXGeneral"/>
              <a:cs typeface="STIXGener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59145" y="4160265"/>
            <a:ext cx="43751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300" spc="-20" dirty="0">
                <a:latin typeface="STIXGeneral"/>
                <a:cs typeface="STIXGeneral"/>
              </a:rPr>
              <a:t>𝑤</a:t>
            </a:r>
            <a:r>
              <a:rPr sz="1575" spc="-30" baseline="-15873" dirty="0">
                <a:latin typeface="STIXGeneral"/>
                <a:cs typeface="STIXGeneral"/>
              </a:rPr>
              <a:t>𝑖</a:t>
            </a:r>
            <a:r>
              <a:rPr sz="1300" spc="-20" dirty="0">
                <a:latin typeface="STIXGeneral"/>
                <a:cs typeface="STIXGeneral"/>
              </a:rPr>
              <a:t>𝑋</a:t>
            </a:r>
            <a:r>
              <a:rPr sz="1575" spc="-30" baseline="-15873" dirty="0">
                <a:latin typeface="STIXGeneral"/>
                <a:cs typeface="STIXGeneral"/>
              </a:rPr>
              <a:t>𝑖</a:t>
            </a:r>
            <a:endParaRPr sz="1575" baseline="-15873">
              <a:latin typeface="STIXGeneral"/>
              <a:cs typeface="STIXGener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26634" y="4550791"/>
            <a:ext cx="540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90" dirty="0">
                <a:latin typeface="STIXGeneral"/>
                <a:cs typeface="STIXGeneral"/>
              </a:rPr>
              <a:t>1</a:t>
            </a:r>
            <a:r>
              <a:rPr sz="1800" spc="-45" dirty="0">
                <a:latin typeface="STIXGeneral"/>
                <a:cs typeface="STIXGeneral"/>
              </a:rPr>
              <a:t> </a:t>
            </a:r>
            <a:r>
              <a:rPr sz="1800" spc="110" dirty="0">
                <a:latin typeface="STIXGeneral"/>
                <a:cs typeface="STIXGeneral"/>
              </a:rPr>
              <a:t>+</a:t>
            </a:r>
            <a:r>
              <a:rPr sz="1800" spc="-45" dirty="0">
                <a:latin typeface="STIXGeneral"/>
                <a:cs typeface="STIXGeneral"/>
              </a:rPr>
              <a:t> </a:t>
            </a:r>
            <a:r>
              <a:rPr sz="1800" spc="35" dirty="0">
                <a:latin typeface="STIXGeneral"/>
                <a:cs typeface="STIXGeneral"/>
              </a:rPr>
              <a:t>𝑒</a:t>
            </a:r>
            <a:endParaRPr sz="1800">
              <a:latin typeface="STIXGeneral"/>
              <a:cs typeface="STIXGener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86780" y="4591939"/>
            <a:ext cx="107314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14" dirty="0">
                <a:latin typeface="STIXGeneral"/>
                <a:cs typeface="STIXGeneral"/>
              </a:rPr>
              <a:t>0</a:t>
            </a:r>
            <a:endParaRPr sz="1050">
              <a:latin typeface="STIXGeneral"/>
              <a:cs typeface="STIXGener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52669" y="4527930"/>
            <a:ext cx="487680" cy="21544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70" dirty="0">
                <a:latin typeface="STIXGeneral"/>
                <a:cs typeface="STIXGeneral"/>
              </a:rPr>
              <a:t>𝑤</a:t>
            </a:r>
            <a:r>
              <a:rPr sz="1300" spc="345" dirty="0">
                <a:latin typeface="STIXGeneral"/>
                <a:cs typeface="STIXGeneral"/>
              </a:rPr>
              <a:t> </a:t>
            </a:r>
            <a:r>
              <a:rPr sz="1300" spc="105" dirty="0">
                <a:latin typeface="STIXGeneral"/>
                <a:cs typeface="STIXGeneral"/>
              </a:rPr>
              <a:t>+</a:t>
            </a:r>
            <a:r>
              <a:rPr lang="en-US" sz="1950" spc="165" baseline="2136" dirty="0">
                <a:latin typeface="STIXGeneral"/>
                <a:cs typeface="STIXGeneral"/>
              </a:rPr>
              <a:t> ∑</a:t>
            </a:r>
            <a:endParaRPr sz="1950" baseline="2136" dirty="0">
              <a:latin typeface="STIXGeneral"/>
              <a:cs typeface="STIXGener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12916" y="4613275"/>
            <a:ext cx="2609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65" dirty="0">
                <a:latin typeface="STIXGeneral"/>
                <a:cs typeface="STIXGeneral"/>
              </a:rPr>
              <a:t>𝑖=1</a:t>
            </a:r>
            <a:endParaRPr sz="1050">
              <a:latin typeface="STIXGeneral"/>
              <a:cs typeface="STIXGener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12916" y="4489830"/>
            <a:ext cx="12255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90" dirty="0">
                <a:latin typeface="STIXGeneral"/>
                <a:cs typeface="STIXGeneral"/>
              </a:rPr>
              <a:t>𝑛</a:t>
            </a:r>
            <a:endParaRPr sz="1050">
              <a:latin typeface="STIXGeneral"/>
              <a:cs typeface="STIXGener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058789" y="4527930"/>
            <a:ext cx="438784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300" spc="-20" dirty="0">
                <a:latin typeface="STIXGeneral"/>
                <a:cs typeface="STIXGeneral"/>
              </a:rPr>
              <a:t>𝑤</a:t>
            </a:r>
            <a:r>
              <a:rPr sz="1575" spc="-30" baseline="-15873" dirty="0">
                <a:latin typeface="STIXGeneral"/>
                <a:cs typeface="STIXGeneral"/>
              </a:rPr>
              <a:t>𝑖</a:t>
            </a:r>
            <a:r>
              <a:rPr sz="1300" spc="-20" dirty="0">
                <a:latin typeface="STIXGeneral"/>
                <a:cs typeface="STIXGeneral"/>
              </a:rPr>
              <a:t>𝑋</a:t>
            </a:r>
            <a:r>
              <a:rPr sz="1575" spc="-30" baseline="-15873" dirty="0">
                <a:latin typeface="STIXGeneral"/>
                <a:cs typeface="STIXGeneral"/>
              </a:rPr>
              <a:t>𝑖</a:t>
            </a:r>
            <a:endParaRPr sz="1575" baseline="-15873">
              <a:latin typeface="STIXGeneral"/>
              <a:cs typeface="STIXGener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949450" y="3513073"/>
            <a:ext cx="1160145" cy="212090"/>
          </a:xfrm>
          <a:custGeom>
            <a:avLst/>
            <a:gdLst/>
            <a:ahLst/>
            <a:cxnLst/>
            <a:rect l="l" t="t" r="r" b="b"/>
            <a:pathLst>
              <a:path w="1160145" h="212089">
                <a:moveTo>
                  <a:pt x="1160018" y="1524"/>
                </a:moveTo>
                <a:lnTo>
                  <a:pt x="1142873" y="1524"/>
                </a:lnTo>
                <a:lnTo>
                  <a:pt x="1142873" y="209295"/>
                </a:lnTo>
                <a:lnTo>
                  <a:pt x="1160018" y="209295"/>
                </a:lnTo>
                <a:lnTo>
                  <a:pt x="1160018" y="1524"/>
                </a:lnTo>
                <a:close/>
              </a:path>
              <a:path w="1160145" h="212089">
                <a:moveTo>
                  <a:pt x="67563" y="0"/>
                </a:moveTo>
                <a:lnTo>
                  <a:pt x="27166" y="24110"/>
                </a:lnTo>
                <a:lnTo>
                  <a:pt x="4381" y="68595"/>
                </a:lnTo>
                <a:lnTo>
                  <a:pt x="0" y="105918"/>
                </a:lnTo>
                <a:lnTo>
                  <a:pt x="1093" y="125370"/>
                </a:lnTo>
                <a:lnTo>
                  <a:pt x="17399" y="174751"/>
                </a:lnTo>
                <a:lnTo>
                  <a:pt x="52153" y="206184"/>
                </a:lnTo>
                <a:lnTo>
                  <a:pt x="67563" y="211708"/>
                </a:lnTo>
                <a:lnTo>
                  <a:pt x="70231" y="203200"/>
                </a:lnTo>
                <a:lnTo>
                  <a:pt x="58183" y="197792"/>
                </a:lnTo>
                <a:lnTo>
                  <a:pt x="47767" y="190325"/>
                </a:lnTo>
                <a:lnTo>
                  <a:pt x="26376" y="155638"/>
                </a:lnTo>
                <a:lnTo>
                  <a:pt x="19304" y="104775"/>
                </a:lnTo>
                <a:lnTo>
                  <a:pt x="20089" y="86723"/>
                </a:lnTo>
                <a:lnTo>
                  <a:pt x="31876" y="42163"/>
                </a:lnTo>
                <a:lnTo>
                  <a:pt x="58398" y="13946"/>
                </a:lnTo>
                <a:lnTo>
                  <a:pt x="70612" y="8636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770633" y="3443096"/>
            <a:ext cx="1251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40" dirty="0">
                <a:latin typeface="STIXGeneral"/>
                <a:cs typeface="STIXGeneral"/>
              </a:rPr>
              <a:t> </a:t>
            </a:r>
            <a:r>
              <a:rPr sz="1800" spc="114" dirty="0">
                <a:latin typeface="STIXGeneral"/>
                <a:cs typeface="STIXGeneral"/>
              </a:rPr>
              <a:t>𝑌</a:t>
            </a:r>
            <a:r>
              <a:rPr sz="1800" spc="110" dirty="0">
                <a:latin typeface="STIXGeneral"/>
                <a:cs typeface="STIXGeneral"/>
              </a:rPr>
              <a:t> =</a:t>
            </a:r>
            <a:r>
              <a:rPr sz="1800" spc="60" dirty="0">
                <a:latin typeface="STIXGeneral"/>
                <a:cs typeface="STIXGeneral"/>
              </a:rPr>
              <a:t> </a:t>
            </a:r>
            <a:r>
              <a:rPr sz="1800" spc="-10" dirty="0">
                <a:latin typeface="STIXGeneral"/>
                <a:cs typeface="STIXGeneral"/>
              </a:rPr>
              <a:t>𝑓𝑎𝑙𝑠𝑒</a:t>
            </a:r>
            <a:endParaRPr sz="1800">
              <a:latin typeface="STIXGeneral"/>
              <a:cs typeface="STIXGener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150742" y="3443096"/>
            <a:ext cx="1637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latin typeface="STIXGeneral"/>
                <a:cs typeface="STIXGeneral"/>
              </a:rPr>
              <a:t>𝑋</a:t>
            </a:r>
            <a:r>
              <a:rPr sz="1950" spc="-157" baseline="-14957" dirty="0">
                <a:latin typeface="STIXGeneral"/>
                <a:cs typeface="STIXGeneral"/>
              </a:rPr>
              <a:t>1</a:t>
            </a:r>
            <a:r>
              <a:rPr sz="1800" spc="-105" dirty="0">
                <a:latin typeface="STIXGeneral"/>
                <a:cs typeface="STIXGeneral"/>
              </a:rPr>
              <a:t>,</a:t>
            </a:r>
            <a:r>
              <a:rPr sz="1800" spc="-125" dirty="0">
                <a:latin typeface="STIXGeneral"/>
                <a:cs typeface="STIXGeneral"/>
              </a:rPr>
              <a:t> </a:t>
            </a:r>
            <a:r>
              <a:rPr sz="1800" spc="-90" dirty="0">
                <a:latin typeface="STIXGeneral"/>
                <a:cs typeface="STIXGeneral"/>
              </a:rPr>
              <a:t>𝑋</a:t>
            </a:r>
            <a:r>
              <a:rPr sz="1950" spc="-135" baseline="-14957" dirty="0">
                <a:latin typeface="STIXGeneral"/>
                <a:cs typeface="STIXGeneral"/>
              </a:rPr>
              <a:t>2</a:t>
            </a:r>
            <a:r>
              <a:rPr sz="1800" spc="-90" dirty="0">
                <a:latin typeface="STIXGeneral"/>
                <a:cs typeface="STIXGeneral"/>
              </a:rPr>
              <a:t>,</a:t>
            </a:r>
            <a:r>
              <a:rPr sz="1800" spc="-120" dirty="0">
                <a:latin typeface="STIXGeneral"/>
                <a:cs typeface="STIXGeneral"/>
              </a:rPr>
              <a:t> </a:t>
            </a:r>
            <a:r>
              <a:rPr sz="1800" spc="-140" dirty="0">
                <a:latin typeface="STIXGeneral"/>
                <a:cs typeface="STIXGeneral"/>
              </a:rPr>
              <a:t>⋯</a:t>
            </a:r>
            <a:r>
              <a:rPr sz="1800" spc="-135" dirty="0">
                <a:latin typeface="STIXGeneral"/>
                <a:cs typeface="STIXGeneral"/>
              </a:rPr>
              <a:t> </a:t>
            </a:r>
            <a:r>
              <a:rPr sz="1800" spc="-90" dirty="0">
                <a:latin typeface="STIXGeneral"/>
                <a:cs typeface="STIXGeneral"/>
              </a:rPr>
              <a:t>,</a:t>
            </a:r>
            <a:r>
              <a:rPr sz="1800" spc="-120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𝑋</a:t>
            </a:r>
            <a:r>
              <a:rPr sz="1950" baseline="-14957" dirty="0">
                <a:latin typeface="STIXGeneral"/>
                <a:cs typeface="STIXGeneral"/>
              </a:rPr>
              <a:t>𝑛</a:t>
            </a:r>
            <a:r>
              <a:rPr sz="1800" dirty="0">
                <a:latin typeface="STIXGeneral"/>
                <a:cs typeface="STIXGeneral"/>
              </a:rPr>
              <a:t>)</a:t>
            </a:r>
            <a:r>
              <a:rPr sz="1800" spc="95" dirty="0">
                <a:latin typeface="STIXGeneral"/>
                <a:cs typeface="STIXGeneral"/>
              </a:rPr>
              <a:t> </a:t>
            </a:r>
            <a:r>
              <a:rPr sz="1800" spc="60" dirty="0">
                <a:latin typeface="STIXGeneral"/>
                <a:cs typeface="STIXGeneral"/>
              </a:rPr>
              <a:t>=</a:t>
            </a:r>
            <a:endParaRPr sz="1800">
              <a:latin typeface="STIXGeneral"/>
              <a:cs typeface="STIXGener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812791" y="3610355"/>
            <a:ext cx="1633855" cy="15240"/>
          </a:xfrm>
          <a:custGeom>
            <a:avLst/>
            <a:gdLst/>
            <a:ahLst/>
            <a:cxnLst/>
            <a:rect l="l" t="t" r="r" b="b"/>
            <a:pathLst>
              <a:path w="1633854" h="15239">
                <a:moveTo>
                  <a:pt x="1633728" y="0"/>
                </a:moveTo>
                <a:lnTo>
                  <a:pt x="0" y="0"/>
                </a:lnTo>
                <a:lnTo>
                  <a:pt x="0" y="15240"/>
                </a:lnTo>
                <a:lnTo>
                  <a:pt x="1633728" y="15240"/>
                </a:lnTo>
                <a:lnTo>
                  <a:pt x="16337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553836" y="3269360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95" dirty="0">
                <a:latin typeface="STIXGeneral"/>
                <a:cs typeface="STIXGeneral"/>
              </a:rPr>
              <a:t>1</a:t>
            </a:r>
            <a:endParaRPr sz="1800">
              <a:latin typeface="STIXGeneral"/>
              <a:cs typeface="STIXGener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00727" y="3636645"/>
            <a:ext cx="540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90" dirty="0">
                <a:latin typeface="STIXGeneral"/>
                <a:cs typeface="STIXGeneral"/>
              </a:rPr>
              <a:t>1</a:t>
            </a:r>
            <a:r>
              <a:rPr sz="1800" spc="-45" dirty="0">
                <a:latin typeface="STIXGeneral"/>
                <a:cs typeface="STIXGeneral"/>
              </a:rPr>
              <a:t> </a:t>
            </a:r>
            <a:r>
              <a:rPr sz="1800" spc="110" dirty="0">
                <a:latin typeface="STIXGeneral"/>
                <a:cs typeface="STIXGeneral"/>
              </a:rPr>
              <a:t>+</a:t>
            </a:r>
            <a:r>
              <a:rPr sz="1800" spc="-45" dirty="0">
                <a:latin typeface="STIXGeneral"/>
                <a:cs typeface="STIXGeneral"/>
              </a:rPr>
              <a:t> </a:t>
            </a:r>
            <a:r>
              <a:rPr sz="1800" spc="35" dirty="0">
                <a:latin typeface="STIXGeneral"/>
                <a:cs typeface="STIXGeneral"/>
              </a:rPr>
              <a:t>𝑒</a:t>
            </a:r>
            <a:endParaRPr sz="1800">
              <a:latin typeface="STIXGeneral"/>
              <a:cs typeface="STIXGener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460872" y="3677792"/>
            <a:ext cx="107314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14" dirty="0">
                <a:latin typeface="STIXGeneral"/>
                <a:cs typeface="STIXGeneral"/>
              </a:rPr>
              <a:t>0</a:t>
            </a:r>
            <a:endParaRPr sz="1050">
              <a:latin typeface="STIXGeneral"/>
              <a:cs typeface="STIXGener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326760" y="3613784"/>
            <a:ext cx="487680" cy="21544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70" dirty="0">
                <a:latin typeface="STIXGeneral"/>
                <a:cs typeface="STIXGeneral"/>
              </a:rPr>
              <a:t>𝑤</a:t>
            </a:r>
            <a:r>
              <a:rPr sz="1300" spc="330" dirty="0">
                <a:latin typeface="STIXGeneral"/>
                <a:cs typeface="STIXGeneral"/>
              </a:rPr>
              <a:t> </a:t>
            </a:r>
            <a:r>
              <a:rPr sz="1300" spc="110" dirty="0">
                <a:latin typeface="STIXGeneral"/>
                <a:cs typeface="STIXGeneral"/>
              </a:rPr>
              <a:t>+</a:t>
            </a:r>
            <a:r>
              <a:rPr lang="en-US" sz="1950" spc="165" baseline="2136" dirty="0">
                <a:latin typeface="STIXGeneral"/>
                <a:cs typeface="STIXGeneral"/>
              </a:rPr>
              <a:t>∑</a:t>
            </a:r>
            <a:endParaRPr sz="1950" baseline="2136" dirty="0">
              <a:latin typeface="STIXGeneral"/>
              <a:cs typeface="STIXGener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787009" y="3699129"/>
            <a:ext cx="25971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60" dirty="0">
                <a:latin typeface="STIXGeneral"/>
                <a:cs typeface="STIXGeneral"/>
              </a:rPr>
              <a:t>𝑖=1</a:t>
            </a:r>
            <a:endParaRPr sz="1050">
              <a:latin typeface="STIXGeneral"/>
              <a:cs typeface="STIXGener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787009" y="3575685"/>
            <a:ext cx="12255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90" dirty="0">
                <a:latin typeface="STIXGeneral"/>
                <a:cs typeface="STIXGeneral"/>
              </a:rPr>
              <a:t>𝑛</a:t>
            </a:r>
            <a:endParaRPr sz="1050">
              <a:latin typeface="STIXGeneral"/>
              <a:cs typeface="STIXGener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032880" y="3613784"/>
            <a:ext cx="438784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300" spc="-20" dirty="0">
                <a:latin typeface="STIXGeneral"/>
                <a:cs typeface="STIXGeneral"/>
              </a:rPr>
              <a:t>𝑤</a:t>
            </a:r>
            <a:r>
              <a:rPr sz="1575" spc="-30" baseline="-15873" dirty="0">
                <a:latin typeface="STIXGeneral"/>
                <a:cs typeface="STIXGeneral"/>
              </a:rPr>
              <a:t>𝑖</a:t>
            </a:r>
            <a:r>
              <a:rPr sz="1300" spc="-20" dirty="0">
                <a:latin typeface="STIXGeneral"/>
                <a:cs typeface="STIXGeneral"/>
              </a:rPr>
              <a:t>𝑋</a:t>
            </a:r>
            <a:r>
              <a:rPr sz="1575" spc="-30" baseline="-15873" dirty="0">
                <a:latin typeface="STIXGeneral"/>
                <a:cs typeface="STIXGeneral"/>
              </a:rPr>
              <a:t>𝑖</a:t>
            </a:r>
            <a:endParaRPr sz="1575" baseline="-15873">
              <a:latin typeface="STIXGeneral"/>
              <a:cs typeface="STIXGener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8504B55-6554-0B0A-8949-AEADE4D56B9B}"/>
                  </a:ext>
                </a:extLst>
              </p14:cNvPr>
              <p14:cNvContentPartPr/>
              <p14:nvPr/>
            </p14:nvContentPartPr>
            <p14:xfrm>
              <a:off x="5092920" y="2521080"/>
              <a:ext cx="3988080" cy="21657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8504B55-6554-0B0A-8949-AEADE4D56B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83560" y="2511720"/>
                <a:ext cx="4006800" cy="2184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Why Visualization?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3AD95B-9216-6E64-BACD-04997A11D5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15" t="1626" b="1"/>
          <a:stretch/>
        </p:blipFill>
        <p:spPr>
          <a:xfrm>
            <a:off x="990600" y="1752600"/>
            <a:ext cx="6752406" cy="461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9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Example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085FDE-C8FC-3A0F-CB89-5352D03468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16" b="3745"/>
          <a:stretch/>
        </p:blipFill>
        <p:spPr>
          <a:xfrm>
            <a:off x="685800" y="2667000"/>
            <a:ext cx="7772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822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Why Visualization?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FE926A-A160-304A-C7D8-91B4F15E2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452" y="2362200"/>
            <a:ext cx="713309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56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Why Visualization?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D38787-0D67-BCAA-934E-608949907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55" y="2133600"/>
            <a:ext cx="745209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821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Why Visualization?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2F6B3A-74A4-E938-5733-5B81089E2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053" y="2438400"/>
            <a:ext cx="762519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149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Why Visualization?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B91E01-4380-5427-FDC0-5EF71D9C6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8" y="2133600"/>
            <a:ext cx="7927163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551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Example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9399B0-5009-9D83-47E8-413B40B1F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667000"/>
            <a:ext cx="7772400" cy="209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5423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Example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88F832-B20F-00AD-7610-5A5A88DDA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26999"/>
            <a:ext cx="7772400" cy="240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2176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Why Visualization?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67E3B8-293B-C3F3-C195-0A73647B6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133600"/>
            <a:ext cx="5029200" cy="35801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3AE23C-3203-E2D8-EE52-5FAA698D0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2133600"/>
            <a:ext cx="3587663" cy="231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915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Example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00A5E8-4EF4-363D-3933-080790B63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981200"/>
            <a:ext cx="8707261" cy="3276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C8EE14-616B-8771-8289-FFAE3883C2CC}"/>
              </a:ext>
            </a:extLst>
          </p:cNvPr>
          <p:cNvSpPr txBox="1"/>
          <p:nvPr/>
        </p:nvSpPr>
        <p:spPr>
          <a:xfrm>
            <a:off x="2209800" y="5695888"/>
            <a:ext cx="5105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Kim,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Wooyoung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Lynnette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Haukap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NemoProfile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as an efficient approach to network motif analysis with instance collection."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BMC bioinformatics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18 (2017): 37-45.</a:t>
            </a:r>
            <a:endParaRPr lang="en-US" sz="1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C6F9832-182F-72E7-CF94-0A19A6C05907}"/>
                  </a:ext>
                </a:extLst>
              </p14:cNvPr>
              <p14:cNvContentPartPr/>
              <p14:nvPr/>
            </p14:nvContentPartPr>
            <p14:xfrm>
              <a:off x="7074000" y="2508120"/>
              <a:ext cx="381240" cy="3178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C6F9832-182F-72E7-CF94-0A19A6C0590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64640" y="2498760"/>
                <a:ext cx="399960" cy="33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2157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F7D25-1B95-F06C-74AA-E251EBFF9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45" dirty="0"/>
              <a:t>Logistic</a:t>
            </a:r>
            <a:r>
              <a:rPr lang="en-US" cap="small" spc="235" dirty="0"/>
              <a:t> </a:t>
            </a:r>
            <a:r>
              <a:rPr lang="en-US" cap="small" spc="140" dirty="0"/>
              <a:t>Regression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3C343-2059-B479-D065-1C9A8D715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7BC93FF-8CF0-1ECE-1943-02BF978EB5F7}"/>
                  </a:ext>
                </a:extLst>
              </p14:cNvPr>
              <p14:cNvContentPartPr/>
              <p14:nvPr/>
            </p14:nvContentPartPr>
            <p14:xfrm>
              <a:off x="108000" y="1359000"/>
              <a:ext cx="8465040" cy="3058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7BC93FF-8CF0-1ECE-1943-02BF978EB5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640" y="1349640"/>
                <a:ext cx="8483760" cy="307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8209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How to Visualize? Data Encoding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569A6-F51C-1922-9B6B-E81B9D2E1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524000"/>
            <a:ext cx="4267200" cy="463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809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How to Visualize? Data Encoding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F10D3A-DAF2-7905-5806-F82F9B0651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1547"/>
          <a:stretch/>
        </p:blipFill>
        <p:spPr>
          <a:xfrm>
            <a:off x="762000" y="2133599"/>
            <a:ext cx="4114800" cy="2987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FF1989-0708-4F66-3E1F-059DAE7043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8109"/>
          <a:stretch/>
        </p:blipFill>
        <p:spPr>
          <a:xfrm>
            <a:off x="4584700" y="2500629"/>
            <a:ext cx="4114800" cy="214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8521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How to Visualize?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3346E0-E196-60CA-7883-644A7247B3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7645"/>
          <a:stretch/>
        </p:blipFill>
        <p:spPr>
          <a:xfrm>
            <a:off x="2209800" y="1676400"/>
            <a:ext cx="3241040" cy="43213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B6DDC9-9F82-A535-7D97-21C7214BBC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355"/>
          <a:stretch/>
        </p:blipFill>
        <p:spPr>
          <a:xfrm>
            <a:off x="4267200" y="4174898"/>
            <a:ext cx="3241040" cy="165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494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How to Visualize?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E84270-5463-C16B-8642-42AF5B27EC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9131"/>
          <a:stretch/>
        </p:blipFill>
        <p:spPr>
          <a:xfrm>
            <a:off x="1765300" y="1981200"/>
            <a:ext cx="2806700" cy="3660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031FDF-2E12-F2B7-3805-9F69F6AA90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0870"/>
          <a:stretch/>
        </p:blipFill>
        <p:spPr>
          <a:xfrm>
            <a:off x="4356100" y="2590801"/>
            <a:ext cx="2806700" cy="235344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E2120DB-39C6-5B05-0CAD-81BF337389FF}"/>
                  </a:ext>
                </a:extLst>
              </p14:cNvPr>
              <p14:cNvContentPartPr/>
              <p14:nvPr/>
            </p14:nvContentPartPr>
            <p14:xfrm>
              <a:off x="2133720" y="3282840"/>
              <a:ext cx="1505160" cy="7689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E2120DB-39C6-5B05-0CAD-81BF337389F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24360" y="3273480"/>
                <a:ext cx="1523880" cy="78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5767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How to Visualize?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56A14F-EC5C-5059-5C98-A178149AE9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0921"/>
          <a:stretch/>
        </p:blipFill>
        <p:spPr>
          <a:xfrm>
            <a:off x="1828800" y="1752600"/>
            <a:ext cx="2514600" cy="3882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EB0B6D-B289-3C6D-78D4-F2C62A740D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9079"/>
          <a:stretch/>
        </p:blipFill>
        <p:spPr>
          <a:xfrm>
            <a:off x="4358640" y="2743200"/>
            <a:ext cx="2514600" cy="173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353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Examples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4FD4C3-FDF0-3329-E7F2-389941397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52600"/>
            <a:ext cx="7772400" cy="43282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2B9D41-1B2C-0955-B809-DC8F15DC1311}"/>
              </a:ext>
            </a:extLst>
          </p:cNvPr>
          <p:cNvSpPr txBox="1"/>
          <p:nvPr/>
        </p:nvSpPr>
        <p:spPr>
          <a:xfrm>
            <a:off x="1828800" y="6268877"/>
            <a:ext cx="54864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From http://</a:t>
            </a:r>
            <a:r>
              <a:rPr lang="en-US" sz="1000" dirty="0" err="1"/>
              <a:t>www.cs.umd.edu</a:t>
            </a:r>
            <a:r>
              <a:rPr lang="en-US" sz="1000" dirty="0"/>
              <a:t>/</a:t>
            </a:r>
            <a:r>
              <a:rPr lang="en-US" sz="1000" dirty="0" err="1"/>
              <a:t>hcil</a:t>
            </a:r>
            <a:r>
              <a:rPr lang="en-US" sz="1000" dirty="0"/>
              <a:t>/</a:t>
            </a:r>
            <a:r>
              <a:rPr lang="en-US" sz="1000" dirty="0" err="1"/>
              <a:t>spacetree</a:t>
            </a:r>
            <a:r>
              <a:rPr lang="en-US" sz="1000" dirty="0"/>
              <a:t> and [</a:t>
            </a:r>
            <a:r>
              <a:rPr lang="en-US" sz="1000" dirty="0" err="1"/>
              <a:t>Munzner</a:t>
            </a:r>
            <a:r>
              <a:rPr lang="en-US" sz="1000" dirty="0"/>
              <a:t> et al. 03, Figure 1].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2FD8B0-4E21-E871-FDBC-690CE30B3A55}"/>
              </a:ext>
            </a:extLst>
          </p:cNvPr>
          <p:cNvSpPr txBox="1"/>
          <p:nvPr/>
        </p:nvSpPr>
        <p:spPr>
          <a:xfrm>
            <a:off x="1849120" y="1564528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Space Tree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16FDC3-6B96-54D5-F78D-3CD8AF7830B3}"/>
              </a:ext>
            </a:extLst>
          </p:cNvPr>
          <p:cNvSpPr txBox="1"/>
          <p:nvPr/>
        </p:nvSpPr>
        <p:spPr>
          <a:xfrm>
            <a:off x="5638800" y="1564528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 err="1"/>
              <a:t>TreeJuxtaposer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849416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Examples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A92A37-B314-52F3-8031-51A745186B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4902"/>
          <a:stretch/>
        </p:blipFill>
        <p:spPr>
          <a:xfrm>
            <a:off x="2438400" y="1389377"/>
            <a:ext cx="4063698" cy="27405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B9755C-5DB9-8101-24A9-587D05E726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033" t="4753"/>
          <a:stretch/>
        </p:blipFill>
        <p:spPr>
          <a:xfrm>
            <a:off x="2209800" y="4129925"/>
            <a:ext cx="4953000" cy="261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4643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Examples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53EB5D-5086-DA9D-600D-EC7991D7E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371600"/>
            <a:ext cx="7137400" cy="4978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A4163B-8AC6-4E54-6948-DD21039BFBA6}"/>
              </a:ext>
            </a:extLst>
          </p:cNvPr>
          <p:cNvSpPr txBox="1"/>
          <p:nvPr/>
        </p:nvSpPr>
        <p:spPr>
          <a:xfrm>
            <a:off x="3629446" y="6391987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From [</a:t>
            </a:r>
            <a:r>
              <a:rPr lang="en-US" sz="1000" dirty="0" err="1"/>
              <a:t>Henze</a:t>
            </a:r>
            <a:r>
              <a:rPr lang="en-US" sz="1000" dirty="0"/>
              <a:t> 98, Figure 5].</a:t>
            </a:r>
          </a:p>
        </p:txBody>
      </p:sp>
    </p:spTree>
    <p:extLst>
      <p:ext uri="{BB962C8B-B14F-4D97-AF65-F5344CB8AC3E}">
        <p14:creationId xmlns:p14="http://schemas.microsoft.com/office/powerpoint/2010/main" val="3532737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Examples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68BAE3-4F27-CA3E-4013-08DA0AC36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828800"/>
            <a:ext cx="362684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942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Examples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F932C7-5BE3-19B0-5A7E-39EC79D98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377108"/>
            <a:ext cx="6902120" cy="514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50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Optimization Problem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53B286-0EE8-9934-0819-812F966957DD}"/>
                  </a:ext>
                </a:extLst>
              </p:cNvPr>
              <p:cNvSpPr txBox="1"/>
              <p:nvPr/>
            </p:nvSpPr>
            <p:spPr>
              <a:xfrm>
                <a:off x="3352800" y="2010511"/>
                <a:ext cx="2743200" cy="607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600" b="1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𝑀𝑆𝐸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00" b="1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US" sz="2600" b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</m:acc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600" b="1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600" dirty="0" err="1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53B286-0EE8-9934-0819-812F96695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2010511"/>
                <a:ext cx="2743200" cy="607415"/>
              </a:xfrm>
              <a:prstGeom prst="rect">
                <a:avLst/>
              </a:prstGeom>
              <a:blipFill>
                <a:blip r:embed="rId2"/>
                <a:stretch>
                  <a:fillRect l="-461" t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27256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Validating Visualization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1C1553-C8CB-AAF1-EF8C-3A76A5FF8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1752600"/>
            <a:ext cx="5257800" cy="422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489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What Can Go Wrong?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8C4E6B-CDAE-6D56-7341-CC351CB461DA}"/>
              </a:ext>
            </a:extLst>
          </p:cNvPr>
          <p:cNvSpPr txBox="1"/>
          <p:nvPr/>
        </p:nvSpPr>
        <p:spPr>
          <a:xfrm>
            <a:off x="1447800" y="2667000"/>
            <a:ext cx="71628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• Wrong problem: You misunderstood their needs</a:t>
            </a:r>
          </a:p>
          <a:p>
            <a:endParaRPr lang="en-US" dirty="0">
              <a:latin typeface="Century Schoolbook" panose="02040604050505020304" pitchFamily="18" charset="0"/>
            </a:endParaRPr>
          </a:p>
          <a:p>
            <a:r>
              <a:rPr lang="en-US" dirty="0">
                <a:latin typeface="Century Schoolbook" panose="02040604050505020304" pitchFamily="18" charset="0"/>
              </a:rPr>
              <a:t>• Wrong abstraction: You're showing them the wrong thing</a:t>
            </a:r>
          </a:p>
          <a:p>
            <a:endParaRPr lang="en-US" dirty="0">
              <a:latin typeface="Century Schoolbook" panose="02040604050505020304" pitchFamily="18" charset="0"/>
            </a:endParaRPr>
          </a:p>
          <a:p>
            <a:r>
              <a:rPr lang="en-US" dirty="0">
                <a:latin typeface="Century Schoolbook" panose="02040604050505020304" pitchFamily="18" charset="0"/>
              </a:rPr>
              <a:t>• Wrong idiom: The way you show it doesn't work</a:t>
            </a:r>
          </a:p>
          <a:p>
            <a:endParaRPr lang="en-US" dirty="0">
              <a:latin typeface="Century Schoolbook" panose="02040604050505020304" pitchFamily="18" charset="0"/>
            </a:endParaRPr>
          </a:p>
          <a:p>
            <a:r>
              <a:rPr lang="en-US" dirty="0">
                <a:latin typeface="Century Schoolbook" panose="02040604050505020304" pitchFamily="18" charset="0"/>
              </a:rPr>
              <a:t>• Wrong algorithm: Your code is too slow</a:t>
            </a:r>
          </a:p>
        </p:txBody>
      </p:sp>
    </p:spTree>
    <p:extLst>
      <p:ext uri="{BB962C8B-B14F-4D97-AF65-F5344CB8AC3E}">
        <p14:creationId xmlns:p14="http://schemas.microsoft.com/office/powerpoint/2010/main" val="24287086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How to Validate?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68D046-28FA-C22A-AC5B-0D83E98BA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592394"/>
            <a:ext cx="5951279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936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Optimization Problem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53B286-0EE8-9934-0819-812F966957DD}"/>
                  </a:ext>
                </a:extLst>
              </p:cNvPr>
              <p:cNvSpPr txBox="1"/>
              <p:nvPr/>
            </p:nvSpPr>
            <p:spPr>
              <a:xfrm>
                <a:off x="3352800" y="2010511"/>
                <a:ext cx="2743200" cy="607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600" b="1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𝑀𝑆𝐸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00" b="1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US" sz="2600" b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</m:acc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600" b="1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600" dirty="0" err="1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53B286-0EE8-9934-0819-812F96695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2010511"/>
                <a:ext cx="2743200" cy="607415"/>
              </a:xfrm>
              <a:prstGeom prst="rect">
                <a:avLst/>
              </a:prstGeom>
              <a:blipFill>
                <a:blip r:embed="rId2"/>
                <a:stretch>
                  <a:fillRect l="-461" t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04490B87-4650-2EA3-8188-E38D408962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28" t="9850"/>
          <a:stretch/>
        </p:blipFill>
        <p:spPr>
          <a:xfrm>
            <a:off x="3442017" y="3980793"/>
            <a:ext cx="1955165" cy="21409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71BE52-6491-C8E0-EC26-0EC07F4457B8}"/>
              </a:ext>
            </a:extLst>
          </p:cNvPr>
          <p:cNvSpPr txBox="1"/>
          <p:nvPr/>
        </p:nvSpPr>
        <p:spPr>
          <a:xfrm>
            <a:off x="2401570" y="3143526"/>
            <a:ext cx="4340860" cy="51363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400" dirty="0"/>
              <a:t>Simple 1d Case – Convex Function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6E514A-BAD9-7054-68DE-2D306A1E2B79}"/>
              </a:ext>
            </a:extLst>
          </p:cNvPr>
          <p:cNvSpPr txBox="1"/>
          <p:nvPr/>
        </p:nvSpPr>
        <p:spPr>
          <a:xfrm>
            <a:off x="5206682" y="3891494"/>
            <a:ext cx="457200" cy="381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f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51139B0-841C-711F-AA7C-FDBEFADFDF15}"/>
              </a:ext>
            </a:extLst>
          </p:cNvPr>
          <p:cNvCxnSpPr>
            <a:cxnSpLocks/>
          </p:cNvCxnSpPr>
          <p:nvPr/>
        </p:nvCxnSpPr>
        <p:spPr>
          <a:xfrm flipV="1">
            <a:off x="3124200" y="3892700"/>
            <a:ext cx="0" cy="2279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CC9845-7F01-7CC7-3B40-F2E54542B0DB}"/>
              </a:ext>
            </a:extLst>
          </p:cNvPr>
          <p:cNvCxnSpPr>
            <a:cxnSpLocks/>
          </p:cNvCxnSpPr>
          <p:nvPr/>
        </p:nvCxnSpPr>
        <p:spPr>
          <a:xfrm>
            <a:off x="3124200" y="6172200"/>
            <a:ext cx="2590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A10993-BAC2-A95B-FD16-B92C99C03FE8}"/>
                  </a:ext>
                </a:extLst>
              </p:cNvPr>
              <p:cNvSpPr txBox="1"/>
              <p:nvPr/>
            </p:nvSpPr>
            <p:spPr>
              <a:xfrm>
                <a:off x="2401570" y="3850796"/>
                <a:ext cx="609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𝑀𝑆𝐸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A10993-BAC2-A95B-FD16-B92C99C03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570" y="3850796"/>
                <a:ext cx="609600" cy="369332"/>
              </a:xfrm>
              <a:prstGeom prst="rect">
                <a:avLst/>
              </a:prstGeom>
              <a:blipFill>
                <a:blip r:embed="rId4"/>
                <a:stretch>
                  <a:fillRect l="-40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0F2E00-9DF8-C046-77E8-A98ADAFB5A27}"/>
                  </a:ext>
                </a:extLst>
              </p:cNvPr>
              <p:cNvSpPr txBox="1"/>
              <p:nvPr/>
            </p:nvSpPr>
            <p:spPr>
              <a:xfrm>
                <a:off x="5397182" y="6189283"/>
                <a:ext cx="53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0F2E00-9DF8-C046-77E8-A98ADAFB5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182" y="6189283"/>
                <a:ext cx="5334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7283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Convexity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E35DDE-7EA3-B970-3B2F-36D8097F80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28" t="9850"/>
          <a:stretch/>
        </p:blipFill>
        <p:spPr>
          <a:xfrm>
            <a:off x="2781300" y="2099953"/>
            <a:ext cx="1955165" cy="21409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FDA22C-D40E-89A0-9A70-CE2A9BF2B042}"/>
              </a:ext>
            </a:extLst>
          </p:cNvPr>
          <p:cNvSpPr txBox="1"/>
          <p:nvPr/>
        </p:nvSpPr>
        <p:spPr>
          <a:xfrm>
            <a:off x="4601966" y="2032864"/>
            <a:ext cx="457200" cy="381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D24C23-BDE8-FE01-8D95-F970A087CA96}"/>
              </a:ext>
            </a:extLst>
          </p:cNvPr>
          <p:cNvSpPr txBox="1"/>
          <p:nvPr/>
        </p:nvSpPr>
        <p:spPr>
          <a:xfrm>
            <a:off x="762000" y="1575664"/>
            <a:ext cx="2711132" cy="4572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Informally: bowl-shaped </a:t>
            </a:r>
          </a:p>
        </p:txBody>
      </p:sp>
    </p:spTree>
    <p:extLst>
      <p:ext uri="{BB962C8B-B14F-4D97-AF65-F5344CB8AC3E}">
        <p14:creationId xmlns:p14="http://schemas.microsoft.com/office/powerpoint/2010/main" val="1839824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Convexity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E35DDE-7EA3-B970-3B2F-36D8097F80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28" t="9850"/>
          <a:stretch/>
        </p:blipFill>
        <p:spPr>
          <a:xfrm>
            <a:off x="2781300" y="2099953"/>
            <a:ext cx="1955165" cy="21409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FDA22C-D40E-89A0-9A70-CE2A9BF2B042}"/>
              </a:ext>
            </a:extLst>
          </p:cNvPr>
          <p:cNvSpPr txBox="1"/>
          <p:nvPr/>
        </p:nvSpPr>
        <p:spPr>
          <a:xfrm>
            <a:off x="4601966" y="2032864"/>
            <a:ext cx="457200" cy="381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D24C23-BDE8-FE01-8D95-F970A087CA96}"/>
              </a:ext>
            </a:extLst>
          </p:cNvPr>
          <p:cNvSpPr txBox="1"/>
          <p:nvPr/>
        </p:nvSpPr>
        <p:spPr>
          <a:xfrm>
            <a:off x="762000" y="1575664"/>
            <a:ext cx="2711132" cy="4572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Informally: bowl-shaped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E0EE23-84F6-0735-2996-692417B35102}"/>
              </a:ext>
            </a:extLst>
          </p:cNvPr>
          <p:cNvSpPr txBox="1"/>
          <p:nvPr/>
        </p:nvSpPr>
        <p:spPr>
          <a:xfrm>
            <a:off x="152400" y="4636005"/>
            <a:ext cx="77072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What property ensures the existence of only one local minimum?</a:t>
            </a:r>
          </a:p>
        </p:txBody>
      </p:sp>
    </p:spTree>
    <p:extLst>
      <p:ext uri="{BB962C8B-B14F-4D97-AF65-F5344CB8AC3E}">
        <p14:creationId xmlns:p14="http://schemas.microsoft.com/office/powerpoint/2010/main" val="2644261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Convexity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E35DDE-7EA3-B970-3B2F-36D8097F80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28" t="9850"/>
          <a:stretch/>
        </p:blipFill>
        <p:spPr>
          <a:xfrm>
            <a:off x="2781300" y="2099953"/>
            <a:ext cx="1955165" cy="21409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FDA22C-D40E-89A0-9A70-CE2A9BF2B042}"/>
              </a:ext>
            </a:extLst>
          </p:cNvPr>
          <p:cNvSpPr txBox="1"/>
          <p:nvPr/>
        </p:nvSpPr>
        <p:spPr>
          <a:xfrm>
            <a:off x="4601966" y="2032864"/>
            <a:ext cx="457200" cy="381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D24C23-BDE8-FE01-8D95-F970A087CA96}"/>
              </a:ext>
            </a:extLst>
          </p:cNvPr>
          <p:cNvSpPr txBox="1"/>
          <p:nvPr/>
        </p:nvSpPr>
        <p:spPr>
          <a:xfrm>
            <a:off x="152400" y="1627318"/>
            <a:ext cx="2711132" cy="4572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Informally: bowl-shaped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E0EE23-84F6-0735-2996-692417B35102}"/>
              </a:ext>
            </a:extLst>
          </p:cNvPr>
          <p:cNvSpPr txBox="1"/>
          <p:nvPr/>
        </p:nvSpPr>
        <p:spPr>
          <a:xfrm>
            <a:off x="152400" y="4636005"/>
            <a:ext cx="770725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What property ensures the existence of only one local minimum?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From left to right, the slope of function never decreases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dirty="0"/>
              <a:t>Derivative of the slope is always non-negative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618977-966D-FE80-B184-203C5BE457B6}"/>
                  </a:ext>
                </a:extLst>
              </p:cNvPr>
              <p:cNvSpPr txBox="1"/>
              <p:nvPr/>
            </p:nvSpPr>
            <p:spPr>
              <a:xfrm>
                <a:off x="5858450" y="2377962"/>
                <a:ext cx="2286000" cy="6189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𝑀𝑆𝐸</m:t>
                              </m:r>
                            </m:sub>
                          </m:sSub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𝑀𝑆𝐸</m:t>
                              </m:r>
                            </m:sub>
                          </m:sSub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618977-966D-FE80-B184-203C5BE45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8450" y="2377962"/>
                <a:ext cx="2286000" cy="618952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08308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PI">
  <a:themeElements>
    <a:clrScheme name="Custom 56">
      <a:dk1>
        <a:sysClr val="windowText" lastClr="000000"/>
      </a:dk1>
      <a:lt1>
        <a:sysClr val="window" lastClr="FFFFFF"/>
      </a:lt1>
      <a:dk2>
        <a:srgbClr val="6D6D6D"/>
      </a:dk2>
      <a:lt2>
        <a:srgbClr val="AB192D"/>
      </a:lt2>
      <a:accent1>
        <a:srgbClr val="AB192D"/>
      </a:accent1>
      <a:accent2>
        <a:srgbClr val="B2B7BB"/>
      </a:accent2>
      <a:accent3>
        <a:srgbClr val="2C6A8C"/>
      </a:accent3>
      <a:accent4>
        <a:srgbClr val="B7A079"/>
      </a:accent4>
      <a:accent5>
        <a:srgbClr val="46A0DC"/>
      </a:accent5>
      <a:accent6>
        <a:srgbClr val="6D6D6D"/>
      </a:accent6>
      <a:hlink>
        <a:srgbClr val="46A0DC"/>
      </a:hlink>
      <a:folHlink>
        <a:srgbClr val="808DA9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>
    <a:spDef>
      <a:spPr bwMode="auto">
        <a:solidFill>
          <a:schemeClr val="accent2"/>
        </a:solidFill>
        <a:ln w="12700" cap="sq" algn="ctr">
          <a:solidFill>
            <a:schemeClr val="tx2"/>
          </a:solidFill>
          <a:miter lim="800000"/>
          <a:headEnd/>
          <a:tailEnd/>
        </a:ln>
        <a:effectLst/>
      </a:spPr>
      <a:bodyPr wrap="none" anchor="ctr"/>
      <a:lstStyle>
        <a:defPPr algn="ctr">
          <a:defRPr sz="1600" dirty="0" smtClean="0">
            <a:solidFill>
              <a:schemeClr val="bg1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 algn="ctr"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WPI" id="{B0B12548-DAA8-5642-9A42-538A74540A84}" vid="{0F0B0552-B88C-6640-9318-D1C19E12F89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WPI</Template>
  <TotalTime>15654</TotalTime>
  <Words>1049</Words>
  <Application>Microsoft Macintosh PowerPoint</Application>
  <PresentationFormat>On-screen Show (4:3)</PresentationFormat>
  <Paragraphs>245</Paragraphs>
  <Slides>52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2" baseType="lpstr">
      <vt:lpstr>Arial</vt:lpstr>
      <vt:lpstr>Calibri</vt:lpstr>
      <vt:lpstr>Cambria Math</vt:lpstr>
      <vt:lpstr>Century Schoolbook</vt:lpstr>
      <vt:lpstr>Courier New</vt:lpstr>
      <vt:lpstr>STIXGeneral</vt:lpstr>
      <vt:lpstr>Times New Roman</vt:lpstr>
      <vt:lpstr>Verdana</vt:lpstr>
      <vt:lpstr>Wingdings</vt:lpstr>
      <vt:lpstr>WPI</vt:lpstr>
      <vt:lpstr>CSP571 Data Preparation and Analysis </vt:lpstr>
      <vt:lpstr>Logistic Regression</vt:lpstr>
      <vt:lpstr>Logistic Regression</vt:lpstr>
      <vt:lpstr>Logistic Regression</vt:lpstr>
      <vt:lpstr>Optimization Problem</vt:lpstr>
      <vt:lpstr>Optimization Problem</vt:lpstr>
      <vt:lpstr>Convexity</vt:lpstr>
      <vt:lpstr>Convexity</vt:lpstr>
      <vt:lpstr>Convexity</vt:lpstr>
      <vt:lpstr>Convexity</vt:lpstr>
      <vt:lpstr>Convexity</vt:lpstr>
      <vt:lpstr>Convexity in Higher Dimensions</vt:lpstr>
      <vt:lpstr>Convexity in Higher Dimensions</vt:lpstr>
      <vt:lpstr>Convexity in Higher Dimensions</vt:lpstr>
      <vt:lpstr>Positive Semi-Definite</vt:lpstr>
      <vt:lpstr>Hessian Example</vt:lpstr>
      <vt:lpstr>Hessian Example</vt:lpstr>
      <vt:lpstr>Gradient Descent</vt:lpstr>
      <vt:lpstr>Optimization Problem</vt:lpstr>
      <vt:lpstr>Gradient Descent</vt:lpstr>
      <vt:lpstr>Gradient Descent</vt:lpstr>
      <vt:lpstr>Gradient Descent</vt:lpstr>
      <vt:lpstr>Gradient Descent</vt:lpstr>
      <vt:lpstr>Gradient Descent</vt:lpstr>
      <vt:lpstr>Gradient Descent. Algorithm</vt:lpstr>
      <vt:lpstr>Gradient Descent. Algorithm</vt:lpstr>
      <vt:lpstr>Gradient Descent. Algorithm</vt:lpstr>
      <vt:lpstr>Gradient Descent. Algorithm</vt:lpstr>
      <vt:lpstr>Data Visualization</vt:lpstr>
      <vt:lpstr>Why Visualization?</vt:lpstr>
      <vt:lpstr>Example</vt:lpstr>
      <vt:lpstr>Why Visualization?</vt:lpstr>
      <vt:lpstr>Why Visualization?</vt:lpstr>
      <vt:lpstr>Why Visualization?</vt:lpstr>
      <vt:lpstr>Why Visualization?</vt:lpstr>
      <vt:lpstr>Example</vt:lpstr>
      <vt:lpstr>Example</vt:lpstr>
      <vt:lpstr>Why Visualization?</vt:lpstr>
      <vt:lpstr>Example</vt:lpstr>
      <vt:lpstr>How to Visualize? Data Encoding</vt:lpstr>
      <vt:lpstr>How to Visualize? Data Encoding</vt:lpstr>
      <vt:lpstr>How to Visualize?</vt:lpstr>
      <vt:lpstr>How to Visualize?</vt:lpstr>
      <vt:lpstr>How to Visualize?</vt:lpstr>
      <vt:lpstr>Examples</vt:lpstr>
      <vt:lpstr>Examples</vt:lpstr>
      <vt:lpstr>Examples</vt:lpstr>
      <vt:lpstr>Examples</vt:lpstr>
      <vt:lpstr>Examples</vt:lpstr>
      <vt:lpstr>Validating Visualization</vt:lpstr>
      <vt:lpstr>What Can Go Wrong?</vt:lpstr>
      <vt:lpstr>How to Validate?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583 - Probabilistic Graphical Models</dc:title>
  <dc:creator>Mustafa</dc:creator>
  <cp:lastModifiedBy>Narykov, Oleksandr</cp:lastModifiedBy>
  <cp:revision>666</cp:revision>
  <dcterms:created xsi:type="dcterms:W3CDTF">2011-08-15T21:03:01Z</dcterms:created>
  <dcterms:modified xsi:type="dcterms:W3CDTF">2024-09-06T13:45:04Z</dcterms:modified>
</cp:coreProperties>
</file>